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82" r:id="rId4"/>
    <p:sldMasterId id="2147483683" r:id="rId5"/>
    <p:sldMasterId id="2147483684"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Lst>
  <p:sldSz cy="7560000" cx="10692000"/>
  <p:notesSz cx="7560000" cy="10692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4C984E3-BAB5-4BEB-B51A-77610B5871F0}">
  <a:tblStyle styleId="{D4C984E3-BAB5-4BEB-B51A-77610B5871F0}"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3.xml"/><Relationship Id="rId42" Type="http://schemas.openxmlformats.org/officeDocument/2006/relationships/slide" Target="slides/slide35.xml"/><Relationship Id="rId41" Type="http://schemas.openxmlformats.org/officeDocument/2006/relationships/slide" Target="slides/slide34.xml"/><Relationship Id="rId44" Type="http://schemas.openxmlformats.org/officeDocument/2006/relationships/slide" Target="slides/slide37.xml"/><Relationship Id="rId43" Type="http://schemas.openxmlformats.org/officeDocument/2006/relationships/slide" Target="slides/slide36.xml"/><Relationship Id="rId46" Type="http://schemas.openxmlformats.org/officeDocument/2006/relationships/slide" Target="slides/slide39.xml"/><Relationship Id="rId45" Type="http://schemas.openxmlformats.org/officeDocument/2006/relationships/slide" Target="slides/slide3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48" Type="http://schemas.openxmlformats.org/officeDocument/2006/relationships/slide" Target="slides/slide41.xml"/><Relationship Id="rId47" Type="http://schemas.openxmlformats.org/officeDocument/2006/relationships/slide" Target="slides/slide40.xml"/><Relationship Id="rId49" Type="http://schemas.openxmlformats.org/officeDocument/2006/relationships/slide" Target="slides/slide42.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33" Type="http://schemas.openxmlformats.org/officeDocument/2006/relationships/slide" Target="slides/slide26.xml"/><Relationship Id="rId32" Type="http://schemas.openxmlformats.org/officeDocument/2006/relationships/slide" Target="slides/slide25.xml"/><Relationship Id="rId35" Type="http://schemas.openxmlformats.org/officeDocument/2006/relationships/slide" Target="slides/slide28.xml"/><Relationship Id="rId34" Type="http://schemas.openxmlformats.org/officeDocument/2006/relationships/slide" Target="slides/slide27.xml"/><Relationship Id="rId37" Type="http://schemas.openxmlformats.org/officeDocument/2006/relationships/slide" Target="slides/slide30.xml"/><Relationship Id="rId36" Type="http://schemas.openxmlformats.org/officeDocument/2006/relationships/slide" Target="slides/slide29.xml"/><Relationship Id="rId39" Type="http://schemas.openxmlformats.org/officeDocument/2006/relationships/slide" Target="slides/slide32.xml"/><Relationship Id="rId38" Type="http://schemas.openxmlformats.org/officeDocument/2006/relationships/slide" Target="slides/slide31.xml"/><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29" Type="http://schemas.openxmlformats.org/officeDocument/2006/relationships/slide" Target="slides/slide22.xml"/><Relationship Id="rId51" Type="http://schemas.openxmlformats.org/officeDocument/2006/relationships/slide" Target="slides/slide44.xml"/><Relationship Id="rId50" Type="http://schemas.openxmlformats.org/officeDocument/2006/relationships/slide" Target="slides/slide43.xml"/><Relationship Id="rId52" Type="http://schemas.openxmlformats.org/officeDocument/2006/relationships/slide" Target="slides/slide45.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31eb9ad9fc_2_51: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02" name="Google Shape;302;g31eb9ad9fc_2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gb068b2985c_1_0:notes"/>
          <p:cNvSpPr txBox="1"/>
          <p:nvPr>
            <p:ph idx="1" type="body"/>
          </p:nvPr>
        </p:nvSpPr>
        <p:spPr>
          <a:xfrm>
            <a:off x="685829" y="4343481"/>
            <a:ext cx="5486636" cy="4114877"/>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1" name="Google Shape;401;gb068b2985c_1_0:notes"/>
          <p:cNvSpPr/>
          <p:nvPr>
            <p:ph idx="2" type="sldImg"/>
          </p:nvPr>
        </p:nvSpPr>
        <p:spPr>
          <a:xfrm>
            <a:off x="1004617" y="685813"/>
            <a:ext cx="4849591" cy="3429064"/>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g94c288f6ce_11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16" name="Google Shape;416;g94c288f6ce_1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7" name="Shape 427"/>
        <p:cNvGrpSpPr/>
        <p:nvPr/>
      </p:nvGrpSpPr>
      <p:grpSpPr>
        <a:xfrm>
          <a:off x="0" y="0"/>
          <a:ext cx="0" cy="0"/>
          <a:chOff x="0" y="0"/>
          <a:chExt cx="0" cy="0"/>
        </a:xfrm>
      </p:grpSpPr>
      <p:sp>
        <p:nvSpPr>
          <p:cNvPr id="428" name="Google Shape;428;g94c288f6ce_11_1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29" name="Google Shape;429;g94c288f6ce_11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gb068b2985c_1_16:notes"/>
          <p:cNvSpPr txBox="1"/>
          <p:nvPr>
            <p:ph idx="1" type="body"/>
          </p:nvPr>
        </p:nvSpPr>
        <p:spPr>
          <a:xfrm>
            <a:off x="685829" y="4343481"/>
            <a:ext cx="54867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gb068b2985c_1_16:notes"/>
          <p:cNvSpPr/>
          <p:nvPr>
            <p:ph idx="2" type="sldImg"/>
          </p:nvPr>
        </p:nvSpPr>
        <p:spPr>
          <a:xfrm>
            <a:off x="1004617" y="685813"/>
            <a:ext cx="48495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2" name="Shape 452"/>
        <p:cNvGrpSpPr/>
        <p:nvPr/>
      </p:nvGrpSpPr>
      <p:grpSpPr>
        <a:xfrm>
          <a:off x="0" y="0"/>
          <a:ext cx="0" cy="0"/>
          <a:chOff x="0" y="0"/>
          <a:chExt cx="0" cy="0"/>
        </a:xfrm>
      </p:grpSpPr>
      <p:sp>
        <p:nvSpPr>
          <p:cNvPr id="453" name="Google Shape;453;g94c288f6ce_16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54" name="Google Shape;454;g94c288f6ce_1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3" name="Shape 463"/>
        <p:cNvGrpSpPr/>
        <p:nvPr/>
      </p:nvGrpSpPr>
      <p:grpSpPr>
        <a:xfrm>
          <a:off x="0" y="0"/>
          <a:ext cx="0" cy="0"/>
          <a:chOff x="0" y="0"/>
          <a:chExt cx="0" cy="0"/>
        </a:xfrm>
      </p:grpSpPr>
      <p:sp>
        <p:nvSpPr>
          <p:cNvPr id="464" name="Google Shape;464;g94c288f6ce_16_12:notes"/>
          <p:cNvSpPr/>
          <p:nvPr>
            <p:ph idx="2" type="sldImg"/>
          </p:nvPr>
        </p:nvSpPr>
        <p:spPr>
          <a:xfrm>
            <a:off x="1004990" y="685813"/>
            <a:ext cx="4849903" cy="3429064"/>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65" name="Google Shape;465;g94c288f6ce_16_12:notes"/>
          <p:cNvSpPr txBox="1"/>
          <p:nvPr>
            <p:ph idx="1" type="body"/>
          </p:nvPr>
        </p:nvSpPr>
        <p:spPr>
          <a:xfrm>
            <a:off x="685829" y="4343481"/>
            <a:ext cx="5486636" cy="411487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4" name="Shape 474"/>
        <p:cNvGrpSpPr/>
        <p:nvPr/>
      </p:nvGrpSpPr>
      <p:grpSpPr>
        <a:xfrm>
          <a:off x="0" y="0"/>
          <a:ext cx="0" cy="0"/>
          <a:chOff x="0" y="0"/>
          <a:chExt cx="0" cy="0"/>
        </a:xfrm>
      </p:grpSpPr>
      <p:sp>
        <p:nvSpPr>
          <p:cNvPr id="475" name="Google Shape;475;gb068b2985c_1_30:notes"/>
          <p:cNvSpPr txBox="1"/>
          <p:nvPr>
            <p:ph idx="1" type="body"/>
          </p:nvPr>
        </p:nvSpPr>
        <p:spPr>
          <a:xfrm>
            <a:off x="685829" y="4343481"/>
            <a:ext cx="54867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6" name="Google Shape;476;gb068b2985c_1_30:notes"/>
          <p:cNvSpPr/>
          <p:nvPr>
            <p:ph idx="2" type="sldImg"/>
          </p:nvPr>
        </p:nvSpPr>
        <p:spPr>
          <a:xfrm>
            <a:off x="1004617" y="685813"/>
            <a:ext cx="48495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9" name="Shape 489"/>
        <p:cNvGrpSpPr/>
        <p:nvPr/>
      </p:nvGrpSpPr>
      <p:grpSpPr>
        <a:xfrm>
          <a:off x="0" y="0"/>
          <a:ext cx="0" cy="0"/>
          <a:chOff x="0" y="0"/>
          <a:chExt cx="0" cy="0"/>
        </a:xfrm>
      </p:grpSpPr>
      <p:sp>
        <p:nvSpPr>
          <p:cNvPr id="490" name="Google Shape;490;g94c288f6ce_16_33: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91" name="Google Shape;491;g94c288f6ce_16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9" name="Shape 499"/>
        <p:cNvGrpSpPr/>
        <p:nvPr/>
      </p:nvGrpSpPr>
      <p:grpSpPr>
        <a:xfrm>
          <a:off x="0" y="0"/>
          <a:ext cx="0" cy="0"/>
          <a:chOff x="0" y="0"/>
          <a:chExt cx="0" cy="0"/>
        </a:xfrm>
      </p:grpSpPr>
      <p:sp>
        <p:nvSpPr>
          <p:cNvPr id="500" name="Google Shape;500;g950c26bb06_6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01" name="Google Shape;501;g950c26bb06_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5" name="Shape 515"/>
        <p:cNvGrpSpPr/>
        <p:nvPr/>
      </p:nvGrpSpPr>
      <p:grpSpPr>
        <a:xfrm>
          <a:off x="0" y="0"/>
          <a:ext cx="0" cy="0"/>
          <a:chOff x="0" y="0"/>
          <a:chExt cx="0" cy="0"/>
        </a:xfrm>
      </p:grpSpPr>
      <p:sp>
        <p:nvSpPr>
          <p:cNvPr id="516" name="Google Shape;516;g94c288f6ce_21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17" name="Google Shape;517;g94c288f6ce_2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g31eb9ad9fc_2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15" name="Google Shape;315;g31eb9ad9fc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5" name="Shape 525"/>
        <p:cNvGrpSpPr/>
        <p:nvPr/>
      </p:nvGrpSpPr>
      <p:grpSpPr>
        <a:xfrm>
          <a:off x="0" y="0"/>
          <a:ext cx="0" cy="0"/>
          <a:chOff x="0" y="0"/>
          <a:chExt cx="0" cy="0"/>
        </a:xfrm>
      </p:grpSpPr>
      <p:sp>
        <p:nvSpPr>
          <p:cNvPr id="526" name="Google Shape;526;g94c288f6ce_21_11: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27" name="Google Shape;527;g94c288f6ce_21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6" name="Shape 536"/>
        <p:cNvGrpSpPr/>
        <p:nvPr/>
      </p:nvGrpSpPr>
      <p:grpSpPr>
        <a:xfrm>
          <a:off x="0" y="0"/>
          <a:ext cx="0" cy="0"/>
          <a:chOff x="0" y="0"/>
          <a:chExt cx="0" cy="0"/>
        </a:xfrm>
      </p:grpSpPr>
      <p:sp>
        <p:nvSpPr>
          <p:cNvPr id="537" name="Google Shape;537;g94c288f6ce_21_22:notes"/>
          <p:cNvSpPr/>
          <p:nvPr>
            <p:ph idx="2" type="sldImg"/>
          </p:nvPr>
        </p:nvSpPr>
        <p:spPr>
          <a:xfrm>
            <a:off x="1004515" y="685800"/>
            <a:ext cx="4849591" cy="3429064"/>
          </a:xfrm>
          <a:custGeom>
            <a:rect b="b" l="l" r="r" t="t"/>
            <a:pathLst>
              <a:path extrusionOk="0" h="120000" w="120000">
                <a:moveTo>
                  <a:pt x="0" y="0"/>
                </a:moveTo>
                <a:lnTo>
                  <a:pt x="120000" y="0"/>
                </a:lnTo>
                <a:lnTo>
                  <a:pt x="120000" y="120000"/>
                </a:lnTo>
                <a:lnTo>
                  <a:pt x="0" y="120000"/>
                </a:lnTo>
                <a:close/>
              </a:path>
            </a:pathLst>
          </a:custGeom>
        </p:spPr>
      </p:sp>
      <p:sp>
        <p:nvSpPr>
          <p:cNvPr id="538" name="Google Shape;538;g94c288f6ce_21_22:notes"/>
          <p:cNvSpPr txBox="1"/>
          <p:nvPr>
            <p:ph idx="1" type="body"/>
          </p:nvPr>
        </p:nvSpPr>
        <p:spPr>
          <a:xfrm>
            <a:off x="685800" y="4343400"/>
            <a:ext cx="5486336" cy="4114877"/>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6" name="Shape 546"/>
        <p:cNvGrpSpPr/>
        <p:nvPr/>
      </p:nvGrpSpPr>
      <p:grpSpPr>
        <a:xfrm>
          <a:off x="0" y="0"/>
          <a:ext cx="0" cy="0"/>
          <a:chOff x="0" y="0"/>
          <a:chExt cx="0" cy="0"/>
        </a:xfrm>
      </p:grpSpPr>
      <p:sp>
        <p:nvSpPr>
          <p:cNvPr id="547" name="Google Shape;547;gb068b2985c_6_0:notes"/>
          <p:cNvSpPr txBox="1"/>
          <p:nvPr>
            <p:ph idx="1" type="body"/>
          </p:nvPr>
        </p:nvSpPr>
        <p:spPr>
          <a:xfrm>
            <a:off x="685829" y="4343481"/>
            <a:ext cx="54867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
        <p:nvSpPr>
          <p:cNvPr id="548" name="Google Shape;548;gb068b2985c_6_0:notes"/>
          <p:cNvSpPr/>
          <p:nvPr>
            <p:ph idx="2" type="sldImg"/>
          </p:nvPr>
        </p:nvSpPr>
        <p:spPr>
          <a:xfrm>
            <a:off x="1004617" y="685813"/>
            <a:ext cx="48495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1" name="Shape 561"/>
        <p:cNvGrpSpPr/>
        <p:nvPr/>
      </p:nvGrpSpPr>
      <p:grpSpPr>
        <a:xfrm>
          <a:off x="0" y="0"/>
          <a:ext cx="0" cy="0"/>
          <a:chOff x="0" y="0"/>
          <a:chExt cx="0" cy="0"/>
        </a:xfrm>
      </p:grpSpPr>
      <p:sp>
        <p:nvSpPr>
          <p:cNvPr id="562" name="Google Shape;562;g94c288f6ce_26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63" name="Google Shape;563;g94c288f6ce_2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4" name="Shape 574"/>
        <p:cNvGrpSpPr/>
        <p:nvPr/>
      </p:nvGrpSpPr>
      <p:grpSpPr>
        <a:xfrm>
          <a:off x="0" y="0"/>
          <a:ext cx="0" cy="0"/>
          <a:chOff x="0" y="0"/>
          <a:chExt cx="0" cy="0"/>
        </a:xfrm>
      </p:grpSpPr>
      <p:sp>
        <p:nvSpPr>
          <p:cNvPr id="575" name="Google Shape;575;g94c288f6ce_26_2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76" name="Google Shape;576;g94c288f6ce_26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6" name="Shape 586"/>
        <p:cNvGrpSpPr/>
        <p:nvPr/>
      </p:nvGrpSpPr>
      <p:grpSpPr>
        <a:xfrm>
          <a:off x="0" y="0"/>
          <a:ext cx="0" cy="0"/>
          <a:chOff x="0" y="0"/>
          <a:chExt cx="0" cy="0"/>
        </a:xfrm>
      </p:grpSpPr>
      <p:sp>
        <p:nvSpPr>
          <p:cNvPr id="587" name="Google Shape;587;g94c288f6ce_31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88" name="Google Shape;588;g94c288f6ce_3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1" name="Shape 601"/>
        <p:cNvGrpSpPr/>
        <p:nvPr/>
      </p:nvGrpSpPr>
      <p:grpSpPr>
        <a:xfrm>
          <a:off x="0" y="0"/>
          <a:ext cx="0" cy="0"/>
          <a:chOff x="0" y="0"/>
          <a:chExt cx="0" cy="0"/>
        </a:xfrm>
      </p:grpSpPr>
      <p:sp>
        <p:nvSpPr>
          <p:cNvPr id="602" name="Google Shape;602;g94c288f6ce_31_26: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03" name="Google Shape;603;g94c288f6ce_31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6" name="Shape 616"/>
        <p:cNvGrpSpPr/>
        <p:nvPr/>
      </p:nvGrpSpPr>
      <p:grpSpPr>
        <a:xfrm>
          <a:off x="0" y="0"/>
          <a:ext cx="0" cy="0"/>
          <a:chOff x="0" y="0"/>
          <a:chExt cx="0" cy="0"/>
        </a:xfrm>
      </p:grpSpPr>
      <p:sp>
        <p:nvSpPr>
          <p:cNvPr id="617" name="Google Shape;617;g94c288f6ce_31_40:notes"/>
          <p:cNvSpPr/>
          <p:nvPr>
            <p:ph idx="2" type="sldImg"/>
          </p:nvPr>
        </p:nvSpPr>
        <p:spPr>
          <a:xfrm>
            <a:off x="1004990" y="685813"/>
            <a:ext cx="4849903" cy="3429064"/>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8" name="Google Shape;618;g94c288f6ce_31_40:notes"/>
          <p:cNvSpPr txBox="1"/>
          <p:nvPr>
            <p:ph idx="1" type="body"/>
          </p:nvPr>
        </p:nvSpPr>
        <p:spPr>
          <a:xfrm>
            <a:off x="685829" y="4343481"/>
            <a:ext cx="5486636" cy="411487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1" name="Shape 631"/>
        <p:cNvGrpSpPr/>
        <p:nvPr/>
      </p:nvGrpSpPr>
      <p:grpSpPr>
        <a:xfrm>
          <a:off x="0" y="0"/>
          <a:ext cx="0" cy="0"/>
          <a:chOff x="0" y="0"/>
          <a:chExt cx="0" cy="0"/>
        </a:xfrm>
      </p:grpSpPr>
      <p:sp>
        <p:nvSpPr>
          <p:cNvPr id="632" name="Google Shape;632;g94c288f6ce_36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33" name="Google Shape;633;g94c288f6ce_3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6" name="Shape 646"/>
        <p:cNvGrpSpPr/>
        <p:nvPr/>
      </p:nvGrpSpPr>
      <p:grpSpPr>
        <a:xfrm>
          <a:off x="0" y="0"/>
          <a:ext cx="0" cy="0"/>
          <a:chOff x="0" y="0"/>
          <a:chExt cx="0" cy="0"/>
        </a:xfrm>
      </p:grpSpPr>
      <p:sp>
        <p:nvSpPr>
          <p:cNvPr id="647" name="Google Shape;647;g94c288f6ce_36_16:notes"/>
          <p:cNvSpPr/>
          <p:nvPr>
            <p:ph idx="2" type="sldImg"/>
          </p:nvPr>
        </p:nvSpPr>
        <p:spPr>
          <a:xfrm>
            <a:off x="1004617" y="685813"/>
            <a:ext cx="4849591" cy="3429064"/>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8" name="Google Shape;648;g94c288f6ce_36_16:notes"/>
          <p:cNvSpPr txBox="1"/>
          <p:nvPr>
            <p:ph idx="1" type="body"/>
          </p:nvPr>
        </p:nvSpPr>
        <p:spPr>
          <a:xfrm>
            <a:off x="685829" y="4343481"/>
            <a:ext cx="5486636" cy="411487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g950c26bb06_1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22" name="Google Shape;322;g950c26bb06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7" name="Shape 657"/>
        <p:cNvGrpSpPr/>
        <p:nvPr/>
      </p:nvGrpSpPr>
      <p:grpSpPr>
        <a:xfrm>
          <a:off x="0" y="0"/>
          <a:ext cx="0" cy="0"/>
          <a:chOff x="0" y="0"/>
          <a:chExt cx="0" cy="0"/>
        </a:xfrm>
      </p:grpSpPr>
      <p:sp>
        <p:nvSpPr>
          <p:cNvPr id="658" name="Google Shape;658;g94c288f6ce_36_37:notes"/>
          <p:cNvSpPr/>
          <p:nvPr>
            <p:ph idx="2" type="sldImg"/>
          </p:nvPr>
        </p:nvSpPr>
        <p:spPr>
          <a:xfrm>
            <a:off x="1004617" y="685813"/>
            <a:ext cx="4849591" cy="3429064"/>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59" name="Google Shape;659;g94c288f6ce_36_37:notes"/>
          <p:cNvSpPr txBox="1"/>
          <p:nvPr>
            <p:ph idx="1" type="body"/>
          </p:nvPr>
        </p:nvSpPr>
        <p:spPr>
          <a:xfrm>
            <a:off x="685829" y="4343481"/>
            <a:ext cx="5486636" cy="411487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6" name="Shape 666"/>
        <p:cNvGrpSpPr/>
        <p:nvPr/>
      </p:nvGrpSpPr>
      <p:grpSpPr>
        <a:xfrm>
          <a:off x="0" y="0"/>
          <a:ext cx="0" cy="0"/>
          <a:chOff x="0" y="0"/>
          <a:chExt cx="0" cy="0"/>
        </a:xfrm>
      </p:grpSpPr>
      <p:sp>
        <p:nvSpPr>
          <p:cNvPr id="667" name="Google Shape;667;g94c288f6ce_56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68" name="Google Shape;668;g94c288f6ce_5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8" name="Shape 678"/>
        <p:cNvGrpSpPr/>
        <p:nvPr/>
      </p:nvGrpSpPr>
      <p:grpSpPr>
        <a:xfrm>
          <a:off x="0" y="0"/>
          <a:ext cx="0" cy="0"/>
          <a:chOff x="0" y="0"/>
          <a:chExt cx="0" cy="0"/>
        </a:xfrm>
      </p:grpSpPr>
      <p:sp>
        <p:nvSpPr>
          <p:cNvPr id="679" name="Google Shape;679;g94c288f6ce_56_13: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80" name="Google Shape;680;g94c288f6ce_56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0" name="Shape 690"/>
        <p:cNvGrpSpPr/>
        <p:nvPr/>
      </p:nvGrpSpPr>
      <p:grpSpPr>
        <a:xfrm>
          <a:off x="0" y="0"/>
          <a:ext cx="0" cy="0"/>
          <a:chOff x="0" y="0"/>
          <a:chExt cx="0" cy="0"/>
        </a:xfrm>
      </p:grpSpPr>
      <p:sp>
        <p:nvSpPr>
          <p:cNvPr id="691" name="Google Shape;691;g94c288f6ce_41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92" name="Google Shape;692;g94c288f6ce_4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1" name="Shape 701"/>
        <p:cNvGrpSpPr/>
        <p:nvPr/>
      </p:nvGrpSpPr>
      <p:grpSpPr>
        <a:xfrm>
          <a:off x="0" y="0"/>
          <a:ext cx="0" cy="0"/>
          <a:chOff x="0" y="0"/>
          <a:chExt cx="0" cy="0"/>
        </a:xfrm>
      </p:grpSpPr>
      <p:sp>
        <p:nvSpPr>
          <p:cNvPr id="702" name="Google Shape;702;g94c288f6ce_46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703" name="Google Shape;703;g94c288f6ce_4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4" name="Shape 714"/>
        <p:cNvGrpSpPr/>
        <p:nvPr/>
      </p:nvGrpSpPr>
      <p:grpSpPr>
        <a:xfrm>
          <a:off x="0" y="0"/>
          <a:ext cx="0" cy="0"/>
          <a:chOff x="0" y="0"/>
          <a:chExt cx="0" cy="0"/>
        </a:xfrm>
      </p:grpSpPr>
      <p:sp>
        <p:nvSpPr>
          <p:cNvPr id="715" name="Google Shape;715;g94c288f6ce_46_14:notes"/>
          <p:cNvSpPr/>
          <p:nvPr>
            <p:ph idx="2" type="sldImg"/>
          </p:nvPr>
        </p:nvSpPr>
        <p:spPr>
          <a:xfrm>
            <a:off x="1004617" y="685813"/>
            <a:ext cx="4849591" cy="3429064"/>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16" name="Google Shape;716;g94c288f6ce_46_14:notes"/>
          <p:cNvSpPr txBox="1"/>
          <p:nvPr>
            <p:ph idx="1" type="body"/>
          </p:nvPr>
        </p:nvSpPr>
        <p:spPr>
          <a:xfrm>
            <a:off x="685829" y="4343481"/>
            <a:ext cx="5486636" cy="411487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9" name="Shape 729"/>
        <p:cNvGrpSpPr/>
        <p:nvPr/>
      </p:nvGrpSpPr>
      <p:grpSpPr>
        <a:xfrm>
          <a:off x="0" y="0"/>
          <a:ext cx="0" cy="0"/>
          <a:chOff x="0" y="0"/>
          <a:chExt cx="0" cy="0"/>
        </a:xfrm>
      </p:grpSpPr>
      <p:sp>
        <p:nvSpPr>
          <p:cNvPr id="730" name="Google Shape;730;g37b2f2c412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731" name="Google Shape;731;g37b2f2c41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4" name="Shape 744"/>
        <p:cNvGrpSpPr/>
        <p:nvPr/>
      </p:nvGrpSpPr>
      <p:grpSpPr>
        <a:xfrm>
          <a:off x="0" y="0"/>
          <a:ext cx="0" cy="0"/>
          <a:chOff x="0" y="0"/>
          <a:chExt cx="0" cy="0"/>
        </a:xfrm>
      </p:grpSpPr>
      <p:sp>
        <p:nvSpPr>
          <p:cNvPr id="745" name="Google Shape;745;g37b2f2c412_0_38: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746" name="Google Shape;746;g37b2f2c412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7" name="Shape 757"/>
        <p:cNvGrpSpPr/>
        <p:nvPr/>
      </p:nvGrpSpPr>
      <p:grpSpPr>
        <a:xfrm>
          <a:off x="0" y="0"/>
          <a:ext cx="0" cy="0"/>
          <a:chOff x="0" y="0"/>
          <a:chExt cx="0" cy="0"/>
        </a:xfrm>
      </p:grpSpPr>
      <p:sp>
        <p:nvSpPr>
          <p:cNvPr id="758" name="Google Shape;758;g37b1368b55_2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759" name="Google Shape;759;g37b1368b55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5" name="Shape 765"/>
        <p:cNvGrpSpPr/>
        <p:nvPr/>
      </p:nvGrpSpPr>
      <p:grpSpPr>
        <a:xfrm>
          <a:off x="0" y="0"/>
          <a:ext cx="0" cy="0"/>
          <a:chOff x="0" y="0"/>
          <a:chExt cx="0" cy="0"/>
        </a:xfrm>
      </p:grpSpPr>
      <p:sp>
        <p:nvSpPr>
          <p:cNvPr id="766" name="Google Shape;766;g39dd35cfeb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767" name="Google Shape;767;g39dd35cfe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g94c288f6ce_1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33" name="Google Shape;333;g94c288f6ce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3" name="Shape 773"/>
        <p:cNvGrpSpPr/>
        <p:nvPr/>
      </p:nvGrpSpPr>
      <p:grpSpPr>
        <a:xfrm>
          <a:off x="0" y="0"/>
          <a:ext cx="0" cy="0"/>
          <a:chOff x="0" y="0"/>
          <a:chExt cx="0" cy="0"/>
        </a:xfrm>
      </p:grpSpPr>
      <p:sp>
        <p:nvSpPr>
          <p:cNvPr id="774" name="Google Shape;774;g39dd35cfeb_0_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775" name="Google Shape;775;g39dd35cfeb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4" name="Shape 784"/>
        <p:cNvGrpSpPr/>
        <p:nvPr/>
      </p:nvGrpSpPr>
      <p:grpSpPr>
        <a:xfrm>
          <a:off x="0" y="0"/>
          <a:ext cx="0" cy="0"/>
          <a:chOff x="0" y="0"/>
          <a:chExt cx="0" cy="0"/>
        </a:xfrm>
      </p:grpSpPr>
      <p:sp>
        <p:nvSpPr>
          <p:cNvPr id="785" name="Google Shape;785;g3c2411c177_2_6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786" name="Google Shape;786;g3c2411c177_2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7" name="Shape 797"/>
        <p:cNvGrpSpPr/>
        <p:nvPr/>
      </p:nvGrpSpPr>
      <p:grpSpPr>
        <a:xfrm>
          <a:off x="0" y="0"/>
          <a:ext cx="0" cy="0"/>
          <a:chOff x="0" y="0"/>
          <a:chExt cx="0" cy="0"/>
        </a:xfrm>
      </p:grpSpPr>
      <p:sp>
        <p:nvSpPr>
          <p:cNvPr id="798" name="Google Shape;798;g3c2411c177_4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799" name="Google Shape;799;g3c2411c177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2" name="Shape 812"/>
        <p:cNvGrpSpPr/>
        <p:nvPr/>
      </p:nvGrpSpPr>
      <p:grpSpPr>
        <a:xfrm>
          <a:off x="0" y="0"/>
          <a:ext cx="0" cy="0"/>
          <a:chOff x="0" y="0"/>
          <a:chExt cx="0" cy="0"/>
        </a:xfrm>
      </p:grpSpPr>
      <p:sp>
        <p:nvSpPr>
          <p:cNvPr id="813" name="Google Shape;813;g31eb9ad9fc_2_83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814" name="Google Shape;814;g31eb9ad9fc_2_8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4" name="Shape 824"/>
        <p:cNvGrpSpPr/>
        <p:nvPr/>
      </p:nvGrpSpPr>
      <p:grpSpPr>
        <a:xfrm>
          <a:off x="0" y="0"/>
          <a:ext cx="0" cy="0"/>
          <a:chOff x="0" y="0"/>
          <a:chExt cx="0" cy="0"/>
        </a:xfrm>
      </p:grpSpPr>
      <p:sp>
        <p:nvSpPr>
          <p:cNvPr id="825" name="Google Shape;825;g31eb9ad9fc_2_883: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826" name="Google Shape;826;g31eb9ad9fc_2_8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1" name="Shape 831"/>
        <p:cNvGrpSpPr/>
        <p:nvPr/>
      </p:nvGrpSpPr>
      <p:grpSpPr>
        <a:xfrm>
          <a:off x="0" y="0"/>
          <a:ext cx="0" cy="0"/>
          <a:chOff x="0" y="0"/>
          <a:chExt cx="0" cy="0"/>
        </a:xfrm>
      </p:grpSpPr>
      <p:sp>
        <p:nvSpPr>
          <p:cNvPr id="832" name="Google Shape;832;g33ad6c126e_2_6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833" name="Google Shape;833;g33ad6c126e_2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g94c288f6ce_1_1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46" name="Google Shape;346;g94c288f6ce_1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g94c288f6ce_1_26: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59" name="Google Shape;359;g94c288f6ce_1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g94c288f6ce_6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69" name="Google Shape;369;g94c288f6ce_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8" name="Shape 378"/>
        <p:cNvGrpSpPr/>
        <p:nvPr/>
      </p:nvGrpSpPr>
      <p:grpSpPr>
        <a:xfrm>
          <a:off x="0" y="0"/>
          <a:ext cx="0" cy="0"/>
          <a:chOff x="0" y="0"/>
          <a:chExt cx="0" cy="0"/>
        </a:xfrm>
      </p:grpSpPr>
      <p:sp>
        <p:nvSpPr>
          <p:cNvPr id="379" name="Google Shape;379;g94c288f6ce_6_1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80" name="Google Shape;380;g94c288f6ce_6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9" name="Shape 389"/>
        <p:cNvGrpSpPr/>
        <p:nvPr/>
      </p:nvGrpSpPr>
      <p:grpSpPr>
        <a:xfrm>
          <a:off x="0" y="0"/>
          <a:ext cx="0" cy="0"/>
          <a:chOff x="0" y="0"/>
          <a:chExt cx="0" cy="0"/>
        </a:xfrm>
      </p:grpSpPr>
      <p:sp>
        <p:nvSpPr>
          <p:cNvPr id="390" name="Google Shape;390;g94c288f6ce_6_2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91" name="Google Shape;391;g94c288f6ce_6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8.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 Id="rId3" Type="http://schemas.openxmlformats.org/officeDocument/2006/relationships/image" Target="../media/image1.png"/><Relationship Id="rId4" Type="http://schemas.openxmlformats.org/officeDocument/2006/relationships/image" Target="../media/image5.png"/><Relationship Id="rId5" Type="http://schemas.openxmlformats.org/officeDocument/2006/relationships/image" Target="../media/image13.png"/><Relationship Id="rId6" Type="http://schemas.openxmlformats.org/officeDocument/2006/relationships/image" Target="../media/image7.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8.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 Id="rId3" Type="http://schemas.openxmlformats.org/officeDocument/2006/relationships/image" Target="../media/image1.png"/><Relationship Id="rId4" Type="http://schemas.openxmlformats.org/officeDocument/2006/relationships/image" Target="../media/image5.png"/><Relationship Id="rId5" Type="http://schemas.openxmlformats.org/officeDocument/2006/relationships/image" Target="../media/image13.png"/><Relationship Id="rId6"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cSld name="TITLE_2_1">
    <p:spTree>
      <p:nvGrpSpPr>
        <p:cNvPr id="9" name="Shape 9"/>
        <p:cNvGrpSpPr/>
        <p:nvPr/>
      </p:nvGrpSpPr>
      <p:grpSpPr>
        <a:xfrm>
          <a:off x="0" y="0"/>
          <a:ext cx="0" cy="0"/>
          <a:chOff x="0" y="0"/>
          <a:chExt cx="0" cy="0"/>
        </a:xfrm>
      </p:grpSpPr>
      <p:sp>
        <p:nvSpPr>
          <p:cNvPr id="10" name="Google Shape;10;p2"/>
          <p:cNvSpPr/>
          <p:nvPr/>
        </p:nvSpPr>
        <p:spPr>
          <a:xfrm>
            <a:off x="0" y="0"/>
            <a:ext cx="10692000" cy="1460700"/>
          </a:xfrm>
          <a:prstGeom prst="rect">
            <a:avLst/>
          </a:prstGeom>
          <a:solidFill>
            <a:srgbClr val="60606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1108025" y="0"/>
            <a:ext cx="8475900" cy="14607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FFFFFF"/>
              </a:buClr>
              <a:buSzPts val="3400"/>
              <a:buNone/>
              <a:defRPr b="1" sz="3400">
                <a:solidFill>
                  <a:srgbClr val="FFFFFF"/>
                </a:solidFill>
              </a:defRPr>
            </a:lvl1pPr>
            <a:lvl2pPr lvl="1" rtl="0" algn="ctr">
              <a:spcBef>
                <a:spcPts val="0"/>
              </a:spcBef>
              <a:spcAft>
                <a:spcPts val="0"/>
              </a:spcAft>
              <a:buClr>
                <a:srgbClr val="FFFFFF"/>
              </a:buClr>
              <a:buSzPts val="3600"/>
              <a:buNone/>
              <a:defRPr b="1">
                <a:solidFill>
                  <a:srgbClr val="FFFFFF"/>
                </a:solidFill>
              </a:defRPr>
            </a:lvl2pPr>
            <a:lvl3pPr lvl="2" rtl="0" algn="ctr">
              <a:spcBef>
                <a:spcPts val="0"/>
              </a:spcBef>
              <a:spcAft>
                <a:spcPts val="0"/>
              </a:spcAft>
              <a:buClr>
                <a:srgbClr val="FFFFFF"/>
              </a:buClr>
              <a:buSzPts val="3600"/>
              <a:buNone/>
              <a:defRPr b="1">
                <a:solidFill>
                  <a:srgbClr val="FFFFFF"/>
                </a:solidFill>
              </a:defRPr>
            </a:lvl3pPr>
            <a:lvl4pPr lvl="3" rtl="0" algn="ctr">
              <a:spcBef>
                <a:spcPts val="0"/>
              </a:spcBef>
              <a:spcAft>
                <a:spcPts val="0"/>
              </a:spcAft>
              <a:buClr>
                <a:srgbClr val="FFFFFF"/>
              </a:buClr>
              <a:buSzPts val="3600"/>
              <a:buNone/>
              <a:defRPr b="1">
                <a:solidFill>
                  <a:srgbClr val="FFFFFF"/>
                </a:solidFill>
              </a:defRPr>
            </a:lvl4pPr>
            <a:lvl5pPr lvl="4" rtl="0" algn="ctr">
              <a:spcBef>
                <a:spcPts val="0"/>
              </a:spcBef>
              <a:spcAft>
                <a:spcPts val="0"/>
              </a:spcAft>
              <a:buClr>
                <a:srgbClr val="FFFFFF"/>
              </a:buClr>
              <a:buSzPts val="3600"/>
              <a:buNone/>
              <a:defRPr b="1">
                <a:solidFill>
                  <a:srgbClr val="FFFFFF"/>
                </a:solidFill>
              </a:defRPr>
            </a:lvl5pPr>
            <a:lvl6pPr lvl="5" rtl="0" algn="ctr">
              <a:spcBef>
                <a:spcPts val="0"/>
              </a:spcBef>
              <a:spcAft>
                <a:spcPts val="0"/>
              </a:spcAft>
              <a:buClr>
                <a:srgbClr val="FFFFFF"/>
              </a:buClr>
              <a:buSzPts val="3600"/>
              <a:buNone/>
              <a:defRPr b="1">
                <a:solidFill>
                  <a:srgbClr val="FFFFFF"/>
                </a:solidFill>
              </a:defRPr>
            </a:lvl6pPr>
            <a:lvl7pPr lvl="6" rtl="0" algn="ctr">
              <a:spcBef>
                <a:spcPts val="0"/>
              </a:spcBef>
              <a:spcAft>
                <a:spcPts val="0"/>
              </a:spcAft>
              <a:buClr>
                <a:srgbClr val="FFFFFF"/>
              </a:buClr>
              <a:buSzPts val="3600"/>
              <a:buNone/>
              <a:defRPr b="1">
                <a:solidFill>
                  <a:srgbClr val="FFFFFF"/>
                </a:solidFill>
              </a:defRPr>
            </a:lvl7pPr>
            <a:lvl8pPr lvl="7" rtl="0" algn="ctr">
              <a:spcBef>
                <a:spcPts val="0"/>
              </a:spcBef>
              <a:spcAft>
                <a:spcPts val="0"/>
              </a:spcAft>
              <a:buClr>
                <a:srgbClr val="FFFFFF"/>
              </a:buClr>
              <a:buSzPts val="3600"/>
              <a:buNone/>
              <a:defRPr b="1">
                <a:solidFill>
                  <a:srgbClr val="FFFFFF"/>
                </a:solidFill>
              </a:defRPr>
            </a:lvl8pPr>
            <a:lvl9pPr lvl="8" rtl="0" algn="ctr">
              <a:spcBef>
                <a:spcPts val="0"/>
              </a:spcBef>
              <a:spcAft>
                <a:spcPts val="0"/>
              </a:spcAft>
              <a:buClr>
                <a:srgbClr val="FFFFFF"/>
              </a:buClr>
              <a:buSzPts val="3600"/>
              <a:buNone/>
              <a:defRPr b="1">
                <a:solidFill>
                  <a:srgbClr val="FFFFFF"/>
                </a:solidFill>
              </a:defRPr>
            </a:lvl9pPr>
          </a:lstStyle>
          <a:p/>
        </p:txBody>
      </p:sp>
      <p:sp>
        <p:nvSpPr>
          <p:cNvPr id="12" name="Google Shape;12;p2"/>
          <p:cNvSpPr txBox="1"/>
          <p:nvPr>
            <p:ph idx="1" type="body"/>
          </p:nvPr>
        </p:nvSpPr>
        <p:spPr>
          <a:xfrm>
            <a:off x="1108025" y="1771675"/>
            <a:ext cx="8475900" cy="5249100"/>
          </a:xfrm>
          <a:prstGeom prst="rect">
            <a:avLst/>
          </a:prstGeom>
        </p:spPr>
        <p:txBody>
          <a:bodyPr anchorCtr="0" anchor="t" bIns="116050" lIns="116050" spcFirstLastPara="1" rIns="116050" wrap="square" tIns="116050">
            <a:noAutofit/>
          </a:bodyPr>
          <a:lstStyle>
            <a:lvl1pPr indent="-381000" lvl="0" marL="457200" rtl="0">
              <a:spcBef>
                <a:spcPts val="0"/>
              </a:spcBef>
              <a:spcAft>
                <a:spcPts val="0"/>
              </a:spcAft>
              <a:buSzPts val="2400"/>
              <a:buChar char="●"/>
              <a:defRPr/>
            </a:lvl1pPr>
            <a:lvl2pPr indent="-381000" lvl="1" marL="914400" rtl="0">
              <a:spcBef>
                <a:spcPts val="2000"/>
              </a:spcBef>
              <a:spcAft>
                <a:spcPts val="0"/>
              </a:spcAft>
              <a:buSzPts val="2400"/>
              <a:buChar char="○"/>
              <a:defRPr/>
            </a:lvl2pPr>
            <a:lvl3pPr indent="-381000" lvl="2" marL="1371600" rtl="0">
              <a:spcBef>
                <a:spcPts val="2000"/>
              </a:spcBef>
              <a:spcAft>
                <a:spcPts val="0"/>
              </a:spcAft>
              <a:buSzPts val="2400"/>
              <a:buChar char="■"/>
              <a:defRPr/>
            </a:lvl3pPr>
            <a:lvl4pPr indent="-381000" lvl="3" marL="1828800" rtl="0">
              <a:spcBef>
                <a:spcPts val="2000"/>
              </a:spcBef>
              <a:spcAft>
                <a:spcPts val="0"/>
              </a:spcAft>
              <a:buSzPts val="2400"/>
              <a:buChar char="●"/>
              <a:defRPr/>
            </a:lvl4pPr>
            <a:lvl5pPr indent="-381000" lvl="4" marL="2286000" rtl="0">
              <a:spcBef>
                <a:spcPts val="2000"/>
              </a:spcBef>
              <a:spcAft>
                <a:spcPts val="0"/>
              </a:spcAft>
              <a:buSzPts val="2400"/>
              <a:buChar char="○"/>
              <a:defRPr/>
            </a:lvl5pPr>
            <a:lvl6pPr indent="-381000" lvl="5" marL="2743200" rtl="0">
              <a:spcBef>
                <a:spcPts val="2000"/>
              </a:spcBef>
              <a:spcAft>
                <a:spcPts val="0"/>
              </a:spcAft>
              <a:buSzPts val="2400"/>
              <a:buChar char="■"/>
              <a:defRPr/>
            </a:lvl6pPr>
            <a:lvl7pPr indent="-381000" lvl="6" marL="3200400" rtl="0">
              <a:spcBef>
                <a:spcPts val="2000"/>
              </a:spcBef>
              <a:spcAft>
                <a:spcPts val="0"/>
              </a:spcAft>
              <a:buSzPts val="2400"/>
              <a:buChar char="●"/>
              <a:defRPr/>
            </a:lvl7pPr>
            <a:lvl8pPr indent="-381000" lvl="7" marL="3657600" rtl="0">
              <a:spcBef>
                <a:spcPts val="2000"/>
              </a:spcBef>
              <a:spcAft>
                <a:spcPts val="0"/>
              </a:spcAft>
              <a:buSzPts val="2400"/>
              <a:buChar char="○"/>
              <a:defRPr/>
            </a:lvl8pPr>
            <a:lvl9pPr indent="-381000" lvl="8" marL="4114800" rtl="0">
              <a:spcBef>
                <a:spcPts val="2000"/>
              </a:spcBef>
              <a:spcAft>
                <a:spcPts val="2000"/>
              </a:spcAft>
              <a:buSzPts val="24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3">
    <p:spTree>
      <p:nvGrpSpPr>
        <p:cNvPr id="67" name="Shape 67"/>
        <p:cNvGrpSpPr/>
        <p:nvPr/>
      </p:nvGrpSpPr>
      <p:grpSpPr>
        <a:xfrm>
          <a:off x="0" y="0"/>
          <a:ext cx="0" cy="0"/>
          <a:chOff x="0" y="0"/>
          <a:chExt cx="0" cy="0"/>
        </a:xfrm>
      </p:grpSpPr>
      <p:sp>
        <p:nvSpPr>
          <p:cNvPr id="68" name="Google Shape;68;p11"/>
          <p:cNvSpPr txBox="1"/>
          <p:nvPr/>
        </p:nvSpPr>
        <p:spPr>
          <a:xfrm>
            <a:off x="6959475" y="6684800"/>
            <a:ext cx="25299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chemeClr val="dk2"/>
                </a:solidFill>
              </a:rPr>
              <a:t>NAME</a:t>
            </a:r>
            <a:endParaRPr b="1" sz="1200">
              <a:solidFill>
                <a:schemeClr val="dk2"/>
              </a:solidFill>
            </a:endParaRPr>
          </a:p>
        </p:txBody>
      </p:sp>
      <p:sp>
        <p:nvSpPr>
          <p:cNvPr id="69" name="Google Shape;69;p11"/>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gn="ctr">
              <a:spcBef>
                <a:spcPts val="0"/>
              </a:spcBef>
              <a:spcAft>
                <a:spcPts val="0"/>
              </a:spcAft>
              <a:buSzPts val="1400"/>
              <a:buNone/>
              <a:defRPr b="1" sz="1400"/>
            </a:lvl2pPr>
            <a:lvl3pPr lvl="2" rtl="0" algn="ctr">
              <a:spcBef>
                <a:spcPts val="0"/>
              </a:spcBef>
              <a:spcAft>
                <a:spcPts val="0"/>
              </a:spcAft>
              <a:buSzPts val="1400"/>
              <a:buNone/>
              <a:defRPr b="1" sz="1400"/>
            </a:lvl3pPr>
            <a:lvl4pPr lvl="3" rtl="0" algn="ctr">
              <a:spcBef>
                <a:spcPts val="0"/>
              </a:spcBef>
              <a:spcAft>
                <a:spcPts val="0"/>
              </a:spcAft>
              <a:buSzPts val="1400"/>
              <a:buNone/>
              <a:defRPr b="1" sz="1400"/>
            </a:lvl4pPr>
            <a:lvl5pPr lvl="4" rtl="0" algn="ctr">
              <a:spcBef>
                <a:spcPts val="0"/>
              </a:spcBef>
              <a:spcAft>
                <a:spcPts val="0"/>
              </a:spcAft>
              <a:buSzPts val="1400"/>
              <a:buNone/>
              <a:defRPr b="1" sz="1400"/>
            </a:lvl5pPr>
            <a:lvl6pPr lvl="5" rtl="0" algn="ctr">
              <a:spcBef>
                <a:spcPts val="0"/>
              </a:spcBef>
              <a:spcAft>
                <a:spcPts val="0"/>
              </a:spcAft>
              <a:buSzPts val="1400"/>
              <a:buNone/>
              <a:defRPr b="1" sz="1400"/>
            </a:lvl6pPr>
            <a:lvl7pPr lvl="6" rtl="0" algn="ctr">
              <a:spcBef>
                <a:spcPts val="0"/>
              </a:spcBef>
              <a:spcAft>
                <a:spcPts val="0"/>
              </a:spcAft>
              <a:buSzPts val="1400"/>
              <a:buNone/>
              <a:defRPr b="1" sz="1400"/>
            </a:lvl7pPr>
            <a:lvl8pPr lvl="7" rtl="0" algn="ctr">
              <a:spcBef>
                <a:spcPts val="0"/>
              </a:spcBef>
              <a:spcAft>
                <a:spcPts val="0"/>
              </a:spcAft>
              <a:buSzPts val="1400"/>
              <a:buNone/>
              <a:defRPr b="1" sz="1400"/>
            </a:lvl8pPr>
            <a:lvl9pPr lvl="8" rtl="0" algn="ctr">
              <a:spcBef>
                <a:spcPts val="0"/>
              </a:spcBef>
              <a:spcAft>
                <a:spcPts val="0"/>
              </a:spcAft>
              <a:buSzPts val="1400"/>
              <a:buNone/>
              <a:defRPr b="1" sz="1400"/>
            </a:lvl9pPr>
          </a:lstStyle>
          <a:p/>
        </p:txBody>
      </p:sp>
      <p:sp>
        <p:nvSpPr>
          <p:cNvPr id="70" name="Google Shape;70;p11"/>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nSpc>
                <a:spcPct val="100000"/>
              </a:lnSpc>
              <a:spcBef>
                <a:spcPts val="0"/>
              </a:spcBef>
              <a:spcAft>
                <a:spcPts val="0"/>
              </a:spcAft>
              <a:buSzPts val="1400"/>
              <a:buNone/>
              <a:defRPr sz="1400"/>
            </a:lvl2pPr>
            <a:lvl3pPr lvl="2" rtl="0">
              <a:lnSpc>
                <a:spcPct val="100000"/>
              </a:lnSpc>
              <a:spcBef>
                <a:spcPts val="0"/>
              </a:spcBef>
              <a:spcAft>
                <a:spcPts val="0"/>
              </a:spcAft>
              <a:buSzPts val="1400"/>
              <a:buNone/>
              <a:defRPr sz="1400"/>
            </a:lvl3pPr>
            <a:lvl4pPr lvl="3" rtl="0">
              <a:lnSpc>
                <a:spcPct val="100000"/>
              </a:lnSpc>
              <a:spcBef>
                <a:spcPts val="0"/>
              </a:spcBef>
              <a:spcAft>
                <a:spcPts val="0"/>
              </a:spcAft>
              <a:buSzPts val="1400"/>
              <a:buNone/>
              <a:defRPr sz="1400"/>
            </a:lvl4pPr>
            <a:lvl5pPr lvl="4" rtl="0">
              <a:lnSpc>
                <a:spcPct val="100000"/>
              </a:lnSpc>
              <a:spcBef>
                <a:spcPts val="0"/>
              </a:spcBef>
              <a:spcAft>
                <a:spcPts val="0"/>
              </a:spcAft>
              <a:buSzPts val="1400"/>
              <a:buNone/>
              <a:defRPr sz="1400"/>
            </a:lvl5pPr>
            <a:lvl6pPr lvl="5" rtl="0">
              <a:lnSpc>
                <a:spcPct val="100000"/>
              </a:lnSpc>
              <a:spcBef>
                <a:spcPts val="0"/>
              </a:spcBef>
              <a:spcAft>
                <a:spcPts val="0"/>
              </a:spcAft>
              <a:buSzPts val="1400"/>
              <a:buNone/>
              <a:defRPr sz="1400"/>
            </a:lvl6pPr>
            <a:lvl7pPr lvl="6" rtl="0">
              <a:lnSpc>
                <a:spcPct val="100000"/>
              </a:lnSpc>
              <a:spcBef>
                <a:spcPts val="0"/>
              </a:spcBef>
              <a:spcAft>
                <a:spcPts val="0"/>
              </a:spcAft>
              <a:buSzPts val="1400"/>
              <a:buNone/>
              <a:defRPr sz="1400"/>
            </a:lvl7pPr>
            <a:lvl8pPr lvl="7" rtl="0">
              <a:lnSpc>
                <a:spcPct val="100000"/>
              </a:lnSpc>
              <a:spcBef>
                <a:spcPts val="0"/>
              </a:spcBef>
              <a:spcAft>
                <a:spcPts val="0"/>
              </a:spcAft>
              <a:buSzPts val="1400"/>
              <a:buNone/>
              <a:defRPr sz="1400"/>
            </a:lvl8pPr>
            <a:lvl9pPr lvl="8" rtl="0">
              <a:lnSpc>
                <a:spcPct val="100000"/>
              </a:lnSpc>
              <a:spcBef>
                <a:spcPts val="0"/>
              </a:spcBef>
              <a:spcAft>
                <a:spcPts val="0"/>
              </a:spcAft>
              <a:buSzPts val="1400"/>
              <a:buNone/>
              <a:defRPr sz="1400"/>
            </a:lvl9pPr>
          </a:lstStyle>
          <a:p/>
        </p:txBody>
      </p:sp>
      <p:sp>
        <p:nvSpPr>
          <p:cNvPr id="71" name="Google Shape;71;p11"/>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100"/>
              <a:buNone/>
              <a:defRPr sz="1100"/>
            </a:lvl1pPr>
            <a:lvl2pPr lvl="1" rtl="0">
              <a:lnSpc>
                <a:spcPct val="115000"/>
              </a:lnSpc>
              <a:spcBef>
                <a:spcPts val="0"/>
              </a:spcBef>
              <a:spcAft>
                <a:spcPts val="0"/>
              </a:spcAft>
              <a:buSzPts val="1100"/>
              <a:buNone/>
              <a:defRPr sz="1100"/>
            </a:lvl2pPr>
            <a:lvl3pPr lvl="2" rtl="0">
              <a:lnSpc>
                <a:spcPct val="115000"/>
              </a:lnSpc>
              <a:spcBef>
                <a:spcPts val="0"/>
              </a:spcBef>
              <a:spcAft>
                <a:spcPts val="0"/>
              </a:spcAft>
              <a:buSzPts val="1100"/>
              <a:buNone/>
              <a:defRPr sz="1100"/>
            </a:lvl3pPr>
            <a:lvl4pPr lvl="3" rtl="0">
              <a:lnSpc>
                <a:spcPct val="115000"/>
              </a:lnSpc>
              <a:spcBef>
                <a:spcPts val="0"/>
              </a:spcBef>
              <a:spcAft>
                <a:spcPts val="0"/>
              </a:spcAft>
              <a:buSzPts val="1100"/>
              <a:buNone/>
              <a:defRPr sz="1100"/>
            </a:lvl4pPr>
            <a:lvl5pPr lvl="4" rtl="0">
              <a:lnSpc>
                <a:spcPct val="115000"/>
              </a:lnSpc>
              <a:spcBef>
                <a:spcPts val="0"/>
              </a:spcBef>
              <a:spcAft>
                <a:spcPts val="0"/>
              </a:spcAft>
              <a:buSzPts val="1100"/>
              <a:buNone/>
              <a:defRPr sz="1100"/>
            </a:lvl5pPr>
            <a:lvl6pPr lvl="5" rtl="0">
              <a:lnSpc>
                <a:spcPct val="115000"/>
              </a:lnSpc>
              <a:spcBef>
                <a:spcPts val="0"/>
              </a:spcBef>
              <a:spcAft>
                <a:spcPts val="0"/>
              </a:spcAft>
              <a:buSzPts val="1100"/>
              <a:buNone/>
              <a:defRPr sz="1100"/>
            </a:lvl6pPr>
            <a:lvl7pPr lvl="6" rtl="0">
              <a:lnSpc>
                <a:spcPct val="115000"/>
              </a:lnSpc>
              <a:spcBef>
                <a:spcPts val="0"/>
              </a:spcBef>
              <a:spcAft>
                <a:spcPts val="0"/>
              </a:spcAft>
              <a:buSzPts val="1100"/>
              <a:buNone/>
              <a:defRPr sz="1100"/>
            </a:lvl7pPr>
            <a:lvl8pPr lvl="7" rtl="0">
              <a:lnSpc>
                <a:spcPct val="115000"/>
              </a:lnSpc>
              <a:spcBef>
                <a:spcPts val="0"/>
              </a:spcBef>
              <a:spcAft>
                <a:spcPts val="0"/>
              </a:spcAft>
              <a:buSzPts val="1100"/>
              <a:buNone/>
              <a:defRPr sz="1100"/>
            </a:lvl8pPr>
            <a:lvl9pPr lvl="8" rtl="0">
              <a:lnSpc>
                <a:spcPct val="115000"/>
              </a:lnSpc>
              <a:spcBef>
                <a:spcPts val="0"/>
              </a:spcBef>
              <a:spcAft>
                <a:spcPts val="0"/>
              </a:spcAft>
              <a:buSzPts val="1100"/>
              <a:buNone/>
              <a:defRPr sz="1100"/>
            </a:lvl9pPr>
          </a:lstStyle>
          <a:p/>
        </p:txBody>
      </p:sp>
      <p:cxnSp>
        <p:nvCxnSpPr>
          <p:cNvPr id="72" name="Google Shape;72;p11"/>
          <p:cNvCxnSpPr/>
          <p:nvPr/>
        </p:nvCxnSpPr>
        <p:spPr>
          <a:xfrm>
            <a:off x="505125" y="130775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73" name="Google Shape;73;p11"/>
          <p:cNvCxnSpPr/>
          <p:nvPr/>
        </p:nvCxnSpPr>
        <p:spPr>
          <a:xfrm>
            <a:off x="505125" y="668480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74" name="Google Shape;74;p11"/>
          <p:cNvCxnSpPr/>
          <p:nvPr/>
        </p:nvCxnSpPr>
        <p:spPr>
          <a:xfrm>
            <a:off x="6959475" y="6684800"/>
            <a:ext cx="0" cy="625500"/>
          </a:xfrm>
          <a:prstGeom prst="straightConnector1">
            <a:avLst/>
          </a:prstGeom>
          <a:noFill/>
          <a:ln cap="flat" cmpd="sng" w="9525">
            <a:solidFill>
              <a:srgbClr val="262626"/>
            </a:solidFill>
            <a:prstDash val="solid"/>
            <a:round/>
            <a:headEnd len="med" w="med" type="none"/>
            <a:tailEnd len="med" w="med" type="none"/>
          </a:ln>
        </p:spPr>
      </p:cxnSp>
      <p:cxnSp>
        <p:nvCxnSpPr>
          <p:cNvPr id="75" name="Google Shape;75;p11"/>
          <p:cNvCxnSpPr/>
          <p:nvPr/>
        </p:nvCxnSpPr>
        <p:spPr>
          <a:xfrm>
            <a:off x="6959475" y="682250"/>
            <a:ext cx="0" cy="625500"/>
          </a:xfrm>
          <a:prstGeom prst="straightConnector1">
            <a:avLst/>
          </a:prstGeom>
          <a:noFill/>
          <a:ln cap="flat" cmpd="sng" w="9525">
            <a:solidFill>
              <a:srgbClr val="262626"/>
            </a:solidFill>
            <a:prstDash val="solid"/>
            <a:round/>
            <a:headEnd len="med" w="med" type="none"/>
            <a:tailEnd len="med" w="med" type="none"/>
          </a:ln>
        </p:spPr>
      </p:cxnSp>
      <p:pic>
        <p:nvPicPr>
          <p:cNvPr id="76" name="Google Shape;76;p11"/>
          <p:cNvPicPr preferRelativeResize="0"/>
          <p:nvPr/>
        </p:nvPicPr>
        <p:blipFill>
          <a:blip r:embed="rId2">
            <a:alphaModFix/>
          </a:blip>
          <a:stretch>
            <a:fillRect/>
          </a:stretch>
        </p:blipFill>
        <p:spPr>
          <a:xfrm>
            <a:off x="9337000" y="6860050"/>
            <a:ext cx="849404" cy="389291"/>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4">
    <p:spTree>
      <p:nvGrpSpPr>
        <p:cNvPr id="77" name="Shape 77"/>
        <p:cNvGrpSpPr/>
        <p:nvPr/>
      </p:nvGrpSpPr>
      <p:grpSpPr>
        <a:xfrm>
          <a:off x="0" y="0"/>
          <a:ext cx="0" cy="0"/>
          <a:chOff x="0" y="0"/>
          <a:chExt cx="0" cy="0"/>
        </a:xfrm>
      </p:grpSpPr>
      <p:sp>
        <p:nvSpPr>
          <p:cNvPr id="78" name="Google Shape;78;p12"/>
          <p:cNvSpPr txBox="1"/>
          <p:nvPr/>
        </p:nvSpPr>
        <p:spPr>
          <a:xfrm>
            <a:off x="6959605" y="6685087"/>
            <a:ext cx="3227160" cy="73983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262626"/>
                </a:solidFill>
                <a:latin typeface="Arial"/>
                <a:ea typeface="Arial"/>
                <a:cs typeface="Arial"/>
                <a:sym typeface="Arial"/>
              </a:rPr>
              <a:t>NAME</a:t>
            </a:r>
            <a:endParaRPr b="1" i="0" sz="1200" u="none" cap="none" strike="noStrike">
              <a:solidFill>
                <a:srgbClr val="262626"/>
              </a:solidFill>
              <a:latin typeface="Arial"/>
              <a:ea typeface="Arial"/>
              <a:cs typeface="Arial"/>
              <a:sym typeface="Arial"/>
            </a:endParaRPr>
          </a:p>
        </p:txBody>
      </p:sp>
      <p:sp>
        <p:nvSpPr>
          <p:cNvPr id="79" name="Google Shape;79;p12"/>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1pPr>
            <a:lvl2pPr lvl="1"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2pPr>
            <a:lvl3pPr lvl="2"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3pPr>
            <a:lvl4pPr lvl="3"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4pPr>
            <a:lvl5pPr lvl="4"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5pPr>
            <a:lvl6pPr lvl="5"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6pPr>
            <a:lvl7pPr lvl="6"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7pPr>
            <a:lvl8pPr lvl="7"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8pPr>
            <a:lvl9pPr lvl="8"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9pPr>
          </a:lstStyle>
          <a:p/>
        </p:txBody>
      </p:sp>
      <p:sp>
        <p:nvSpPr>
          <p:cNvPr id="80" name="Google Shape;80;p12"/>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1pPr>
            <a:lvl2pPr lvl="1"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2pPr>
            <a:lvl3pPr lvl="2"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3pPr>
            <a:lvl4pPr lvl="3"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4pPr>
            <a:lvl5pPr lvl="4"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5pPr>
            <a:lvl6pPr lvl="5"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6pPr>
            <a:lvl7pPr lvl="6"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7pPr>
            <a:lvl8pPr lvl="7"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8pPr>
            <a:lvl9pPr lvl="8"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9pPr>
          </a:lstStyle>
          <a:p/>
        </p:txBody>
      </p:sp>
      <p:sp>
        <p:nvSpPr>
          <p:cNvPr id="81" name="Google Shape;81;p12"/>
          <p:cNvSpPr txBox="1"/>
          <p:nvPr>
            <p:ph idx="2" type="subTitle"/>
          </p:nvPr>
        </p:nvSpPr>
        <p:spPr>
          <a:xfrm>
            <a:off x="505134" y="6685087"/>
            <a:ext cx="6454621"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1pPr>
            <a:lvl2pPr lvl="1"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2pPr>
            <a:lvl3pPr lvl="2"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3pPr>
            <a:lvl4pPr lvl="3"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4pPr>
            <a:lvl5pPr lvl="4"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5pPr>
            <a:lvl6pPr lvl="5"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6pPr>
            <a:lvl7pPr lvl="6"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7pPr>
            <a:lvl8pPr lvl="7"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8pPr>
            <a:lvl9pPr lvl="8"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9pPr>
          </a:lstStyle>
          <a:p/>
        </p:txBody>
      </p:sp>
      <p:cxnSp>
        <p:nvCxnSpPr>
          <p:cNvPr id="82" name="Google Shape;82;p12"/>
          <p:cNvCxnSpPr/>
          <p:nvPr/>
        </p:nvCxnSpPr>
        <p:spPr>
          <a:xfrm>
            <a:off x="505134" y="1307806"/>
            <a:ext cx="9681481" cy="0"/>
          </a:xfrm>
          <a:prstGeom prst="straightConnector1">
            <a:avLst/>
          </a:prstGeom>
          <a:noFill/>
          <a:ln cap="flat" cmpd="sng" w="9525">
            <a:solidFill>
              <a:srgbClr val="262626"/>
            </a:solidFill>
            <a:prstDash val="solid"/>
            <a:round/>
            <a:headEnd len="sm" w="sm" type="none"/>
            <a:tailEnd len="sm" w="sm" type="none"/>
          </a:ln>
        </p:spPr>
      </p:cxnSp>
      <p:cxnSp>
        <p:nvCxnSpPr>
          <p:cNvPr id="83" name="Google Shape;83;p12"/>
          <p:cNvCxnSpPr/>
          <p:nvPr/>
        </p:nvCxnSpPr>
        <p:spPr>
          <a:xfrm>
            <a:off x="505134" y="6685087"/>
            <a:ext cx="9681481" cy="0"/>
          </a:xfrm>
          <a:prstGeom prst="straightConnector1">
            <a:avLst/>
          </a:prstGeom>
          <a:noFill/>
          <a:ln cap="flat" cmpd="sng" w="9525">
            <a:solidFill>
              <a:srgbClr val="262626"/>
            </a:solidFill>
            <a:prstDash val="solid"/>
            <a:round/>
            <a:headEnd len="sm" w="sm" type="none"/>
            <a:tailEnd len="sm" w="sm" type="none"/>
          </a:ln>
        </p:spPr>
      </p:cxnSp>
      <p:cxnSp>
        <p:nvCxnSpPr>
          <p:cNvPr id="84" name="Google Shape;84;p12"/>
          <p:cNvCxnSpPr/>
          <p:nvPr/>
        </p:nvCxnSpPr>
        <p:spPr>
          <a:xfrm>
            <a:off x="6959605" y="6685087"/>
            <a:ext cx="0" cy="625527"/>
          </a:xfrm>
          <a:prstGeom prst="straightConnector1">
            <a:avLst/>
          </a:prstGeom>
          <a:noFill/>
          <a:ln cap="flat" cmpd="sng" w="9525">
            <a:solidFill>
              <a:srgbClr val="262626"/>
            </a:solidFill>
            <a:prstDash val="solid"/>
            <a:round/>
            <a:headEnd len="sm" w="sm" type="none"/>
            <a:tailEnd len="sm" w="sm" type="none"/>
          </a:ln>
        </p:spPr>
      </p:cxnSp>
      <p:cxnSp>
        <p:nvCxnSpPr>
          <p:cNvPr id="85" name="Google Shape;85;p12"/>
          <p:cNvCxnSpPr/>
          <p:nvPr/>
        </p:nvCxnSpPr>
        <p:spPr>
          <a:xfrm>
            <a:off x="6959605" y="682279"/>
            <a:ext cx="0" cy="625527"/>
          </a:xfrm>
          <a:prstGeom prst="straightConnector1">
            <a:avLst/>
          </a:prstGeom>
          <a:noFill/>
          <a:ln cap="flat" cmpd="sng" w="9525">
            <a:solidFill>
              <a:srgbClr val="262626"/>
            </a:solidFill>
            <a:prstDash val="solid"/>
            <a:round/>
            <a:headEnd len="sm" w="sm" type="none"/>
            <a:tailEnd len="sm" w="sm" type="none"/>
          </a:ln>
        </p:spPr>
      </p:cxnSp>
      <p:pic>
        <p:nvPicPr>
          <p:cNvPr id="86" name="Google Shape;86;p12"/>
          <p:cNvPicPr preferRelativeResize="0"/>
          <p:nvPr/>
        </p:nvPicPr>
        <p:blipFill>
          <a:blip r:embed="rId2">
            <a:alphaModFix/>
          </a:blip>
          <a:stretch>
            <a:fillRect/>
          </a:stretch>
        </p:blipFill>
        <p:spPr>
          <a:xfrm>
            <a:off x="9337000" y="6860050"/>
            <a:ext cx="849405" cy="389291"/>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5">
    <p:spTree>
      <p:nvGrpSpPr>
        <p:cNvPr id="87" name="Shape 87"/>
        <p:cNvGrpSpPr/>
        <p:nvPr/>
      </p:nvGrpSpPr>
      <p:grpSpPr>
        <a:xfrm>
          <a:off x="0" y="0"/>
          <a:ext cx="0" cy="0"/>
          <a:chOff x="0" y="0"/>
          <a:chExt cx="0" cy="0"/>
        </a:xfrm>
      </p:grpSpPr>
      <p:sp>
        <p:nvSpPr>
          <p:cNvPr id="88" name="Google Shape;88;p13"/>
          <p:cNvSpPr txBox="1"/>
          <p:nvPr/>
        </p:nvSpPr>
        <p:spPr>
          <a:xfrm>
            <a:off x="6959475" y="6684800"/>
            <a:ext cx="25956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rgbClr val="262626"/>
                </a:solidFill>
              </a:rPr>
              <a:t>NAME</a:t>
            </a:r>
            <a:endParaRPr b="1" sz="1200">
              <a:solidFill>
                <a:srgbClr val="262626"/>
              </a:solidFill>
            </a:endParaRPr>
          </a:p>
        </p:txBody>
      </p:sp>
      <p:sp>
        <p:nvSpPr>
          <p:cNvPr id="89" name="Google Shape;89;p13"/>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gn="ctr">
              <a:spcBef>
                <a:spcPts val="0"/>
              </a:spcBef>
              <a:spcAft>
                <a:spcPts val="0"/>
              </a:spcAft>
              <a:buSzPts val="1400"/>
              <a:buNone/>
              <a:defRPr b="1" sz="1400"/>
            </a:lvl2pPr>
            <a:lvl3pPr lvl="2" rtl="0" algn="ctr">
              <a:spcBef>
                <a:spcPts val="0"/>
              </a:spcBef>
              <a:spcAft>
                <a:spcPts val="0"/>
              </a:spcAft>
              <a:buSzPts val="1400"/>
              <a:buNone/>
              <a:defRPr b="1" sz="1400"/>
            </a:lvl3pPr>
            <a:lvl4pPr lvl="3" rtl="0" algn="ctr">
              <a:spcBef>
                <a:spcPts val="0"/>
              </a:spcBef>
              <a:spcAft>
                <a:spcPts val="0"/>
              </a:spcAft>
              <a:buSzPts val="1400"/>
              <a:buNone/>
              <a:defRPr b="1" sz="1400"/>
            </a:lvl4pPr>
            <a:lvl5pPr lvl="4" rtl="0" algn="ctr">
              <a:spcBef>
                <a:spcPts val="0"/>
              </a:spcBef>
              <a:spcAft>
                <a:spcPts val="0"/>
              </a:spcAft>
              <a:buSzPts val="1400"/>
              <a:buNone/>
              <a:defRPr b="1" sz="1400"/>
            </a:lvl5pPr>
            <a:lvl6pPr lvl="5" rtl="0" algn="ctr">
              <a:spcBef>
                <a:spcPts val="0"/>
              </a:spcBef>
              <a:spcAft>
                <a:spcPts val="0"/>
              </a:spcAft>
              <a:buSzPts val="1400"/>
              <a:buNone/>
              <a:defRPr b="1" sz="1400"/>
            </a:lvl6pPr>
            <a:lvl7pPr lvl="6" rtl="0" algn="ctr">
              <a:spcBef>
                <a:spcPts val="0"/>
              </a:spcBef>
              <a:spcAft>
                <a:spcPts val="0"/>
              </a:spcAft>
              <a:buSzPts val="1400"/>
              <a:buNone/>
              <a:defRPr b="1" sz="1400"/>
            </a:lvl7pPr>
            <a:lvl8pPr lvl="7" rtl="0" algn="ctr">
              <a:spcBef>
                <a:spcPts val="0"/>
              </a:spcBef>
              <a:spcAft>
                <a:spcPts val="0"/>
              </a:spcAft>
              <a:buSzPts val="1400"/>
              <a:buNone/>
              <a:defRPr b="1" sz="1400"/>
            </a:lvl8pPr>
            <a:lvl9pPr lvl="8" rtl="0" algn="ctr">
              <a:spcBef>
                <a:spcPts val="0"/>
              </a:spcBef>
              <a:spcAft>
                <a:spcPts val="0"/>
              </a:spcAft>
              <a:buSzPts val="1400"/>
              <a:buNone/>
              <a:defRPr b="1" sz="1400"/>
            </a:lvl9pPr>
          </a:lstStyle>
          <a:p/>
        </p:txBody>
      </p:sp>
      <p:sp>
        <p:nvSpPr>
          <p:cNvPr id="90" name="Google Shape;90;p13"/>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nSpc>
                <a:spcPct val="100000"/>
              </a:lnSpc>
              <a:spcBef>
                <a:spcPts val="0"/>
              </a:spcBef>
              <a:spcAft>
                <a:spcPts val="0"/>
              </a:spcAft>
              <a:buSzPts val="1400"/>
              <a:buNone/>
              <a:defRPr sz="1400"/>
            </a:lvl2pPr>
            <a:lvl3pPr lvl="2" rtl="0">
              <a:lnSpc>
                <a:spcPct val="100000"/>
              </a:lnSpc>
              <a:spcBef>
                <a:spcPts val="0"/>
              </a:spcBef>
              <a:spcAft>
                <a:spcPts val="0"/>
              </a:spcAft>
              <a:buSzPts val="1400"/>
              <a:buNone/>
              <a:defRPr sz="1400"/>
            </a:lvl3pPr>
            <a:lvl4pPr lvl="3" rtl="0">
              <a:lnSpc>
                <a:spcPct val="100000"/>
              </a:lnSpc>
              <a:spcBef>
                <a:spcPts val="0"/>
              </a:spcBef>
              <a:spcAft>
                <a:spcPts val="0"/>
              </a:spcAft>
              <a:buSzPts val="1400"/>
              <a:buNone/>
              <a:defRPr sz="1400"/>
            </a:lvl4pPr>
            <a:lvl5pPr lvl="4" rtl="0">
              <a:lnSpc>
                <a:spcPct val="100000"/>
              </a:lnSpc>
              <a:spcBef>
                <a:spcPts val="0"/>
              </a:spcBef>
              <a:spcAft>
                <a:spcPts val="0"/>
              </a:spcAft>
              <a:buSzPts val="1400"/>
              <a:buNone/>
              <a:defRPr sz="1400"/>
            </a:lvl5pPr>
            <a:lvl6pPr lvl="5" rtl="0">
              <a:lnSpc>
                <a:spcPct val="100000"/>
              </a:lnSpc>
              <a:spcBef>
                <a:spcPts val="0"/>
              </a:spcBef>
              <a:spcAft>
                <a:spcPts val="0"/>
              </a:spcAft>
              <a:buSzPts val="1400"/>
              <a:buNone/>
              <a:defRPr sz="1400"/>
            </a:lvl6pPr>
            <a:lvl7pPr lvl="6" rtl="0">
              <a:lnSpc>
                <a:spcPct val="100000"/>
              </a:lnSpc>
              <a:spcBef>
                <a:spcPts val="0"/>
              </a:spcBef>
              <a:spcAft>
                <a:spcPts val="0"/>
              </a:spcAft>
              <a:buSzPts val="1400"/>
              <a:buNone/>
              <a:defRPr sz="1400"/>
            </a:lvl7pPr>
            <a:lvl8pPr lvl="7" rtl="0">
              <a:lnSpc>
                <a:spcPct val="100000"/>
              </a:lnSpc>
              <a:spcBef>
                <a:spcPts val="0"/>
              </a:spcBef>
              <a:spcAft>
                <a:spcPts val="0"/>
              </a:spcAft>
              <a:buSzPts val="1400"/>
              <a:buNone/>
              <a:defRPr sz="1400"/>
            </a:lvl8pPr>
            <a:lvl9pPr lvl="8" rtl="0">
              <a:lnSpc>
                <a:spcPct val="100000"/>
              </a:lnSpc>
              <a:spcBef>
                <a:spcPts val="0"/>
              </a:spcBef>
              <a:spcAft>
                <a:spcPts val="0"/>
              </a:spcAft>
              <a:buSzPts val="1400"/>
              <a:buNone/>
              <a:defRPr sz="1400"/>
            </a:lvl9pPr>
          </a:lstStyle>
          <a:p/>
        </p:txBody>
      </p:sp>
      <p:sp>
        <p:nvSpPr>
          <p:cNvPr id="91" name="Google Shape;91;p13"/>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100"/>
              <a:buNone/>
              <a:defRPr sz="1100"/>
            </a:lvl1pPr>
            <a:lvl2pPr lvl="1" rtl="0">
              <a:lnSpc>
                <a:spcPct val="115000"/>
              </a:lnSpc>
              <a:spcBef>
                <a:spcPts val="0"/>
              </a:spcBef>
              <a:spcAft>
                <a:spcPts val="0"/>
              </a:spcAft>
              <a:buSzPts val="1100"/>
              <a:buNone/>
              <a:defRPr sz="1100"/>
            </a:lvl2pPr>
            <a:lvl3pPr lvl="2" rtl="0">
              <a:lnSpc>
                <a:spcPct val="115000"/>
              </a:lnSpc>
              <a:spcBef>
                <a:spcPts val="0"/>
              </a:spcBef>
              <a:spcAft>
                <a:spcPts val="0"/>
              </a:spcAft>
              <a:buSzPts val="1100"/>
              <a:buNone/>
              <a:defRPr sz="1100"/>
            </a:lvl3pPr>
            <a:lvl4pPr lvl="3" rtl="0">
              <a:lnSpc>
                <a:spcPct val="115000"/>
              </a:lnSpc>
              <a:spcBef>
                <a:spcPts val="0"/>
              </a:spcBef>
              <a:spcAft>
                <a:spcPts val="0"/>
              </a:spcAft>
              <a:buSzPts val="1100"/>
              <a:buNone/>
              <a:defRPr sz="1100"/>
            </a:lvl4pPr>
            <a:lvl5pPr lvl="4" rtl="0">
              <a:lnSpc>
                <a:spcPct val="115000"/>
              </a:lnSpc>
              <a:spcBef>
                <a:spcPts val="0"/>
              </a:spcBef>
              <a:spcAft>
                <a:spcPts val="0"/>
              </a:spcAft>
              <a:buSzPts val="1100"/>
              <a:buNone/>
              <a:defRPr sz="1100"/>
            </a:lvl5pPr>
            <a:lvl6pPr lvl="5" rtl="0">
              <a:lnSpc>
                <a:spcPct val="115000"/>
              </a:lnSpc>
              <a:spcBef>
                <a:spcPts val="0"/>
              </a:spcBef>
              <a:spcAft>
                <a:spcPts val="0"/>
              </a:spcAft>
              <a:buSzPts val="1100"/>
              <a:buNone/>
              <a:defRPr sz="1100"/>
            </a:lvl6pPr>
            <a:lvl7pPr lvl="6" rtl="0">
              <a:lnSpc>
                <a:spcPct val="115000"/>
              </a:lnSpc>
              <a:spcBef>
                <a:spcPts val="0"/>
              </a:spcBef>
              <a:spcAft>
                <a:spcPts val="0"/>
              </a:spcAft>
              <a:buSzPts val="1100"/>
              <a:buNone/>
              <a:defRPr sz="1100"/>
            </a:lvl7pPr>
            <a:lvl8pPr lvl="7" rtl="0">
              <a:lnSpc>
                <a:spcPct val="115000"/>
              </a:lnSpc>
              <a:spcBef>
                <a:spcPts val="0"/>
              </a:spcBef>
              <a:spcAft>
                <a:spcPts val="0"/>
              </a:spcAft>
              <a:buSzPts val="1100"/>
              <a:buNone/>
              <a:defRPr sz="1100"/>
            </a:lvl8pPr>
            <a:lvl9pPr lvl="8" rtl="0">
              <a:lnSpc>
                <a:spcPct val="115000"/>
              </a:lnSpc>
              <a:spcBef>
                <a:spcPts val="0"/>
              </a:spcBef>
              <a:spcAft>
                <a:spcPts val="0"/>
              </a:spcAft>
              <a:buSzPts val="1100"/>
              <a:buNone/>
              <a:defRPr sz="1100"/>
            </a:lvl9pPr>
          </a:lstStyle>
          <a:p/>
        </p:txBody>
      </p:sp>
      <p:cxnSp>
        <p:nvCxnSpPr>
          <p:cNvPr id="92" name="Google Shape;92;p13"/>
          <p:cNvCxnSpPr/>
          <p:nvPr/>
        </p:nvCxnSpPr>
        <p:spPr>
          <a:xfrm>
            <a:off x="505125" y="130775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93" name="Google Shape;93;p13"/>
          <p:cNvCxnSpPr/>
          <p:nvPr/>
        </p:nvCxnSpPr>
        <p:spPr>
          <a:xfrm>
            <a:off x="505125" y="668480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94" name="Google Shape;94;p13"/>
          <p:cNvCxnSpPr/>
          <p:nvPr/>
        </p:nvCxnSpPr>
        <p:spPr>
          <a:xfrm>
            <a:off x="6959475" y="6684800"/>
            <a:ext cx="0" cy="625500"/>
          </a:xfrm>
          <a:prstGeom prst="straightConnector1">
            <a:avLst/>
          </a:prstGeom>
          <a:noFill/>
          <a:ln cap="flat" cmpd="sng" w="9525">
            <a:solidFill>
              <a:srgbClr val="262626"/>
            </a:solidFill>
            <a:prstDash val="solid"/>
            <a:round/>
            <a:headEnd len="med" w="med" type="none"/>
            <a:tailEnd len="med" w="med" type="none"/>
          </a:ln>
        </p:spPr>
      </p:cxnSp>
      <p:cxnSp>
        <p:nvCxnSpPr>
          <p:cNvPr id="95" name="Google Shape;95;p13"/>
          <p:cNvCxnSpPr/>
          <p:nvPr/>
        </p:nvCxnSpPr>
        <p:spPr>
          <a:xfrm>
            <a:off x="6959475" y="682250"/>
            <a:ext cx="0" cy="625500"/>
          </a:xfrm>
          <a:prstGeom prst="straightConnector1">
            <a:avLst/>
          </a:prstGeom>
          <a:noFill/>
          <a:ln cap="flat" cmpd="sng" w="9525">
            <a:solidFill>
              <a:srgbClr val="262626"/>
            </a:solidFill>
            <a:prstDash val="solid"/>
            <a:round/>
            <a:headEnd len="med" w="med" type="none"/>
            <a:tailEnd len="med" w="med" type="none"/>
          </a:ln>
        </p:spPr>
      </p:cxnSp>
      <p:pic>
        <p:nvPicPr>
          <p:cNvPr id="96" name="Google Shape;96;p13"/>
          <p:cNvPicPr preferRelativeResize="0"/>
          <p:nvPr/>
        </p:nvPicPr>
        <p:blipFill>
          <a:blip r:embed="rId2">
            <a:alphaModFix/>
          </a:blip>
          <a:stretch>
            <a:fillRect/>
          </a:stretch>
        </p:blipFill>
        <p:spPr>
          <a:xfrm>
            <a:off x="9337000" y="6860050"/>
            <a:ext cx="849404" cy="389291"/>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4_1">
    <p:spTree>
      <p:nvGrpSpPr>
        <p:cNvPr id="97" name="Shape 97"/>
        <p:cNvGrpSpPr/>
        <p:nvPr/>
      </p:nvGrpSpPr>
      <p:grpSpPr>
        <a:xfrm>
          <a:off x="0" y="0"/>
          <a:ext cx="0" cy="0"/>
          <a:chOff x="0" y="0"/>
          <a:chExt cx="0" cy="0"/>
        </a:xfrm>
      </p:grpSpPr>
      <p:sp>
        <p:nvSpPr>
          <p:cNvPr id="98" name="Google Shape;98;p14"/>
          <p:cNvSpPr txBox="1"/>
          <p:nvPr/>
        </p:nvSpPr>
        <p:spPr>
          <a:xfrm>
            <a:off x="6959475" y="6684800"/>
            <a:ext cx="24774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rgbClr val="34495E"/>
                </a:solidFill>
              </a:rPr>
              <a:t>NAME</a:t>
            </a:r>
            <a:endParaRPr b="1" sz="1200">
              <a:solidFill>
                <a:srgbClr val="34495E"/>
              </a:solidFill>
            </a:endParaRPr>
          </a:p>
        </p:txBody>
      </p:sp>
      <p:sp>
        <p:nvSpPr>
          <p:cNvPr id="99" name="Google Shape;99;p14"/>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400"/>
              <a:buNone/>
              <a:defRPr b="1" sz="1400">
                <a:solidFill>
                  <a:srgbClr val="34495E"/>
                </a:solidFill>
              </a:defRPr>
            </a:lvl1pPr>
            <a:lvl2pPr lvl="1" rtl="0" algn="ctr">
              <a:spcBef>
                <a:spcPts val="0"/>
              </a:spcBef>
              <a:spcAft>
                <a:spcPts val="0"/>
              </a:spcAft>
              <a:buClr>
                <a:srgbClr val="34495E"/>
              </a:buClr>
              <a:buSzPts val="1400"/>
              <a:buNone/>
              <a:defRPr b="1" sz="1400">
                <a:solidFill>
                  <a:srgbClr val="34495E"/>
                </a:solidFill>
              </a:defRPr>
            </a:lvl2pPr>
            <a:lvl3pPr lvl="2" rtl="0" algn="ctr">
              <a:spcBef>
                <a:spcPts val="0"/>
              </a:spcBef>
              <a:spcAft>
                <a:spcPts val="0"/>
              </a:spcAft>
              <a:buClr>
                <a:srgbClr val="34495E"/>
              </a:buClr>
              <a:buSzPts val="1400"/>
              <a:buNone/>
              <a:defRPr b="1" sz="1400">
                <a:solidFill>
                  <a:srgbClr val="34495E"/>
                </a:solidFill>
              </a:defRPr>
            </a:lvl3pPr>
            <a:lvl4pPr lvl="3" rtl="0" algn="ctr">
              <a:spcBef>
                <a:spcPts val="0"/>
              </a:spcBef>
              <a:spcAft>
                <a:spcPts val="0"/>
              </a:spcAft>
              <a:buClr>
                <a:srgbClr val="34495E"/>
              </a:buClr>
              <a:buSzPts val="1400"/>
              <a:buNone/>
              <a:defRPr b="1" sz="1400">
                <a:solidFill>
                  <a:srgbClr val="34495E"/>
                </a:solidFill>
              </a:defRPr>
            </a:lvl4pPr>
            <a:lvl5pPr lvl="4" rtl="0" algn="ctr">
              <a:spcBef>
                <a:spcPts val="0"/>
              </a:spcBef>
              <a:spcAft>
                <a:spcPts val="0"/>
              </a:spcAft>
              <a:buClr>
                <a:srgbClr val="34495E"/>
              </a:buClr>
              <a:buSzPts val="1400"/>
              <a:buNone/>
              <a:defRPr b="1" sz="1400">
                <a:solidFill>
                  <a:srgbClr val="34495E"/>
                </a:solidFill>
              </a:defRPr>
            </a:lvl5pPr>
            <a:lvl6pPr lvl="5" rtl="0" algn="ctr">
              <a:spcBef>
                <a:spcPts val="0"/>
              </a:spcBef>
              <a:spcAft>
                <a:spcPts val="0"/>
              </a:spcAft>
              <a:buClr>
                <a:srgbClr val="34495E"/>
              </a:buClr>
              <a:buSzPts val="1400"/>
              <a:buNone/>
              <a:defRPr b="1" sz="1400">
                <a:solidFill>
                  <a:srgbClr val="34495E"/>
                </a:solidFill>
              </a:defRPr>
            </a:lvl6pPr>
            <a:lvl7pPr lvl="6" rtl="0" algn="ctr">
              <a:spcBef>
                <a:spcPts val="0"/>
              </a:spcBef>
              <a:spcAft>
                <a:spcPts val="0"/>
              </a:spcAft>
              <a:buClr>
                <a:srgbClr val="34495E"/>
              </a:buClr>
              <a:buSzPts val="1400"/>
              <a:buNone/>
              <a:defRPr b="1" sz="1400">
                <a:solidFill>
                  <a:srgbClr val="34495E"/>
                </a:solidFill>
              </a:defRPr>
            </a:lvl7pPr>
            <a:lvl8pPr lvl="7" rtl="0" algn="ctr">
              <a:spcBef>
                <a:spcPts val="0"/>
              </a:spcBef>
              <a:spcAft>
                <a:spcPts val="0"/>
              </a:spcAft>
              <a:buClr>
                <a:srgbClr val="34495E"/>
              </a:buClr>
              <a:buSzPts val="1400"/>
              <a:buNone/>
              <a:defRPr b="1" sz="1400">
                <a:solidFill>
                  <a:srgbClr val="34495E"/>
                </a:solidFill>
              </a:defRPr>
            </a:lvl8pPr>
            <a:lvl9pPr lvl="8" rtl="0" algn="ctr">
              <a:spcBef>
                <a:spcPts val="0"/>
              </a:spcBef>
              <a:spcAft>
                <a:spcPts val="0"/>
              </a:spcAft>
              <a:buClr>
                <a:srgbClr val="34495E"/>
              </a:buClr>
              <a:buSzPts val="1400"/>
              <a:buNone/>
              <a:defRPr b="1" sz="1400">
                <a:solidFill>
                  <a:srgbClr val="34495E"/>
                </a:solidFill>
              </a:defRPr>
            </a:lvl9pPr>
          </a:lstStyle>
          <a:p/>
        </p:txBody>
      </p:sp>
      <p:sp>
        <p:nvSpPr>
          <p:cNvPr id="100" name="Google Shape;100;p14"/>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400"/>
              <a:buNone/>
              <a:defRPr b="1" sz="1400">
                <a:solidFill>
                  <a:srgbClr val="34495E"/>
                </a:solidFill>
              </a:defRPr>
            </a:lvl1pPr>
            <a:lvl2pPr lvl="1" rtl="0">
              <a:lnSpc>
                <a:spcPct val="100000"/>
              </a:lnSpc>
              <a:spcBef>
                <a:spcPts val="0"/>
              </a:spcBef>
              <a:spcAft>
                <a:spcPts val="0"/>
              </a:spcAft>
              <a:buClr>
                <a:srgbClr val="34495E"/>
              </a:buClr>
              <a:buSzPts val="1400"/>
              <a:buNone/>
              <a:defRPr sz="1400">
                <a:solidFill>
                  <a:srgbClr val="34495E"/>
                </a:solidFill>
              </a:defRPr>
            </a:lvl2pPr>
            <a:lvl3pPr lvl="2" rtl="0">
              <a:lnSpc>
                <a:spcPct val="100000"/>
              </a:lnSpc>
              <a:spcBef>
                <a:spcPts val="0"/>
              </a:spcBef>
              <a:spcAft>
                <a:spcPts val="0"/>
              </a:spcAft>
              <a:buClr>
                <a:srgbClr val="34495E"/>
              </a:buClr>
              <a:buSzPts val="1400"/>
              <a:buNone/>
              <a:defRPr sz="1400">
                <a:solidFill>
                  <a:srgbClr val="34495E"/>
                </a:solidFill>
              </a:defRPr>
            </a:lvl3pPr>
            <a:lvl4pPr lvl="3" rtl="0">
              <a:lnSpc>
                <a:spcPct val="100000"/>
              </a:lnSpc>
              <a:spcBef>
                <a:spcPts val="0"/>
              </a:spcBef>
              <a:spcAft>
                <a:spcPts val="0"/>
              </a:spcAft>
              <a:buClr>
                <a:srgbClr val="34495E"/>
              </a:buClr>
              <a:buSzPts val="1400"/>
              <a:buNone/>
              <a:defRPr sz="1400">
                <a:solidFill>
                  <a:srgbClr val="34495E"/>
                </a:solidFill>
              </a:defRPr>
            </a:lvl4pPr>
            <a:lvl5pPr lvl="4" rtl="0">
              <a:lnSpc>
                <a:spcPct val="100000"/>
              </a:lnSpc>
              <a:spcBef>
                <a:spcPts val="0"/>
              </a:spcBef>
              <a:spcAft>
                <a:spcPts val="0"/>
              </a:spcAft>
              <a:buClr>
                <a:srgbClr val="34495E"/>
              </a:buClr>
              <a:buSzPts val="1400"/>
              <a:buNone/>
              <a:defRPr sz="1400">
                <a:solidFill>
                  <a:srgbClr val="34495E"/>
                </a:solidFill>
              </a:defRPr>
            </a:lvl5pPr>
            <a:lvl6pPr lvl="5" rtl="0">
              <a:lnSpc>
                <a:spcPct val="100000"/>
              </a:lnSpc>
              <a:spcBef>
                <a:spcPts val="0"/>
              </a:spcBef>
              <a:spcAft>
                <a:spcPts val="0"/>
              </a:spcAft>
              <a:buClr>
                <a:srgbClr val="34495E"/>
              </a:buClr>
              <a:buSzPts val="1400"/>
              <a:buNone/>
              <a:defRPr sz="1400">
                <a:solidFill>
                  <a:srgbClr val="34495E"/>
                </a:solidFill>
              </a:defRPr>
            </a:lvl6pPr>
            <a:lvl7pPr lvl="6" rtl="0">
              <a:lnSpc>
                <a:spcPct val="100000"/>
              </a:lnSpc>
              <a:spcBef>
                <a:spcPts val="0"/>
              </a:spcBef>
              <a:spcAft>
                <a:spcPts val="0"/>
              </a:spcAft>
              <a:buClr>
                <a:srgbClr val="34495E"/>
              </a:buClr>
              <a:buSzPts val="1400"/>
              <a:buNone/>
              <a:defRPr sz="1400">
                <a:solidFill>
                  <a:srgbClr val="34495E"/>
                </a:solidFill>
              </a:defRPr>
            </a:lvl7pPr>
            <a:lvl8pPr lvl="7" rtl="0">
              <a:lnSpc>
                <a:spcPct val="100000"/>
              </a:lnSpc>
              <a:spcBef>
                <a:spcPts val="0"/>
              </a:spcBef>
              <a:spcAft>
                <a:spcPts val="0"/>
              </a:spcAft>
              <a:buClr>
                <a:srgbClr val="34495E"/>
              </a:buClr>
              <a:buSzPts val="1400"/>
              <a:buNone/>
              <a:defRPr sz="1400">
                <a:solidFill>
                  <a:srgbClr val="34495E"/>
                </a:solidFill>
              </a:defRPr>
            </a:lvl8pPr>
            <a:lvl9pPr lvl="8" rtl="0">
              <a:lnSpc>
                <a:spcPct val="100000"/>
              </a:lnSpc>
              <a:spcBef>
                <a:spcPts val="0"/>
              </a:spcBef>
              <a:spcAft>
                <a:spcPts val="0"/>
              </a:spcAft>
              <a:buClr>
                <a:srgbClr val="34495E"/>
              </a:buClr>
              <a:buSzPts val="1400"/>
              <a:buNone/>
              <a:defRPr sz="1400">
                <a:solidFill>
                  <a:srgbClr val="34495E"/>
                </a:solidFill>
              </a:defRPr>
            </a:lvl9pPr>
          </a:lstStyle>
          <a:p/>
        </p:txBody>
      </p:sp>
      <p:sp>
        <p:nvSpPr>
          <p:cNvPr id="101" name="Google Shape;101;p14"/>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100"/>
              <a:buNone/>
              <a:defRPr sz="1100">
                <a:solidFill>
                  <a:srgbClr val="34495E"/>
                </a:solidFill>
              </a:defRPr>
            </a:lvl1pPr>
            <a:lvl2pPr lvl="1" rtl="0">
              <a:lnSpc>
                <a:spcPct val="115000"/>
              </a:lnSpc>
              <a:spcBef>
                <a:spcPts val="0"/>
              </a:spcBef>
              <a:spcAft>
                <a:spcPts val="0"/>
              </a:spcAft>
              <a:buClr>
                <a:srgbClr val="34495E"/>
              </a:buClr>
              <a:buSzPts val="1100"/>
              <a:buNone/>
              <a:defRPr sz="1100">
                <a:solidFill>
                  <a:srgbClr val="34495E"/>
                </a:solidFill>
              </a:defRPr>
            </a:lvl2pPr>
            <a:lvl3pPr lvl="2" rtl="0">
              <a:lnSpc>
                <a:spcPct val="115000"/>
              </a:lnSpc>
              <a:spcBef>
                <a:spcPts val="0"/>
              </a:spcBef>
              <a:spcAft>
                <a:spcPts val="0"/>
              </a:spcAft>
              <a:buClr>
                <a:srgbClr val="34495E"/>
              </a:buClr>
              <a:buSzPts val="1100"/>
              <a:buNone/>
              <a:defRPr sz="1100">
                <a:solidFill>
                  <a:srgbClr val="34495E"/>
                </a:solidFill>
              </a:defRPr>
            </a:lvl3pPr>
            <a:lvl4pPr lvl="3" rtl="0">
              <a:lnSpc>
                <a:spcPct val="115000"/>
              </a:lnSpc>
              <a:spcBef>
                <a:spcPts val="0"/>
              </a:spcBef>
              <a:spcAft>
                <a:spcPts val="0"/>
              </a:spcAft>
              <a:buClr>
                <a:srgbClr val="34495E"/>
              </a:buClr>
              <a:buSzPts val="1100"/>
              <a:buNone/>
              <a:defRPr sz="1100">
                <a:solidFill>
                  <a:srgbClr val="34495E"/>
                </a:solidFill>
              </a:defRPr>
            </a:lvl4pPr>
            <a:lvl5pPr lvl="4" rtl="0">
              <a:lnSpc>
                <a:spcPct val="115000"/>
              </a:lnSpc>
              <a:spcBef>
                <a:spcPts val="0"/>
              </a:spcBef>
              <a:spcAft>
                <a:spcPts val="0"/>
              </a:spcAft>
              <a:buClr>
                <a:srgbClr val="34495E"/>
              </a:buClr>
              <a:buSzPts val="1100"/>
              <a:buNone/>
              <a:defRPr sz="1100">
                <a:solidFill>
                  <a:srgbClr val="34495E"/>
                </a:solidFill>
              </a:defRPr>
            </a:lvl5pPr>
            <a:lvl6pPr lvl="5" rtl="0">
              <a:lnSpc>
                <a:spcPct val="115000"/>
              </a:lnSpc>
              <a:spcBef>
                <a:spcPts val="0"/>
              </a:spcBef>
              <a:spcAft>
                <a:spcPts val="0"/>
              </a:spcAft>
              <a:buClr>
                <a:srgbClr val="34495E"/>
              </a:buClr>
              <a:buSzPts val="1100"/>
              <a:buNone/>
              <a:defRPr sz="1100">
                <a:solidFill>
                  <a:srgbClr val="34495E"/>
                </a:solidFill>
              </a:defRPr>
            </a:lvl6pPr>
            <a:lvl7pPr lvl="6" rtl="0">
              <a:lnSpc>
                <a:spcPct val="115000"/>
              </a:lnSpc>
              <a:spcBef>
                <a:spcPts val="0"/>
              </a:spcBef>
              <a:spcAft>
                <a:spcPts val="0"/>
              </a:spcAft>
              <a:buClr>
                <a:srgbClr val="34495E"/>
              </a:buClr>
              <a:buSzPts val="1100"/>
              <a:buNone/>
              <a:defRPr sz="1100">
                <a:solidFill>
                  <a:srgbClr val="34495E"/>
                </a:solidFill>
              </a:defRPr>
            </a:lvl7pPr>
            <a:lvl8pPr lvl="7" rtl="0">
              <a:lnSpc>
                <a:spcPct val="115000"/>
              </a:lnSpc>
              <a:spcBef>
                <a:spcPts val="0"/>
              </a:spcBef>
              <a:spcAft>
                <a:spcPts val="0"/>
              </a:spcAft>
              <a:buClr>
                <a:srgbClr val="34495E"/>
              </a:buClr>
              <a:buSzPts val="1100"/>
              <a:buNone/>
              <a:defRPr sz="1100">
                <a:solidFill>
                  <a:srgbClr val="34495E"/>
                </a:solidFill>
              </a:defRPr>
            </a:lvl8pPr>
            <a:lvl9pPr lvl="8" rtl="0">
              <a:lnSpc>
                <a:spcPct val="115000"/>
              </a:lnSpc>
              <a:spcBef>
                <a:spcPts val="0"/>
              </a:spcBef>
              <a:spcAft>
                <a:spcPts val="0"/>
              </a:spcAft>
              <a:buClr>
                <a:srgbClr val="34495E"/>
              </a:buClr>
              <a:buSzPts val="1100"/>
              <a:buNone/>
              <a:defRPr sz="1100">
                <a:solidFill>
                  <a:srgbClr val="34495E"/>
                </a:solidFill>
              </a:defRPr>
            </a:lvl9pPr>
          </a:lstStyle>
          <a:p/>
        </p:txBody>
      </p:sp>
      <p:cxnSp>
        <p:nvCxnSpPr>
          <p:cNvPr id="102" name="Google Shape;102;p14"/>
          <p:cNvCxnSpPr/>
          <p:nvPr/>
        </p:nvCxnSpPr>
        <p:spPr>
          <a:xfrm>
            <a:off x="505125" y="1307750"/>
            <a:ext cx="9681300" cy="0"/>
          </a:xfrm>
          <a:prstGeom prst="straightConnector1">
            <a:avLst/>
          </a:prstGeom>
          <a:noFill/>
          <a:ln cap="flat" cmpd="sng" w="9525">
            <a:solidFill>
              <a:srgbClr val="34495E"/>
            </a:solidFill>
            <a:prstDash val="solid"/>
            <a:round/>
            <a:headEnd len="med" w="med" type="none"/>
            <a:tailEnd len="med" w="med" type="none"/>
          </a:ln>
        </p:spPr>
      </p:cxnSp>
      <p:cxnSp>
        <p:nvCxnSpPr>
          <p:cNvPr id="103" name="Google Shape;103;p14"/>
          <p:cNvCxnSpPr/>
          <p:nvPr/>
        </p:nvCxnSpPr>
        <p:spPr>
          <a:xfrm>
            <a:off x="505125" y="6684800"/>
            <a:ext cx="9681300" cy="0"/>
          </a:xfrm>
          <a:prstGeom prst="straightConnector1">
            <a:avLst/>
          </a:prstGeom>
          <a:noFill/>
          <a:ln cap="flat" cmpd="sng" w="9525">
            <a:solidFill>
              <a:srgbClr val="34495E"/>
            </a:solidFill>
            <a:prstDash val="solid"/>
            <a:round/>
            <a:headEnd len="med" w="med" type="none"/>
            <a:tailEnd len="med" w="med" type="none"/>
          </a:ln>
        </p:spPr>
      </p:cxnSp>
      <p:cxnSp>
        <p:nvCxnSpPr>
          <p:cNvPr id="104" name="Google Shape;104;p14"/>
          <p:cNvCxnSpPr/>
          <p:nvPr/>
        </p:nvCxnSpPr>
        <p:spPr>
          <a:xfrm>
            <a:off x="6959475" y="6684800"/>
            <a:ext cx="0" cy="625500"/>
          </a:xfrm>
          <a:prstGeom prst="straightConnector1">
            <a:avLst/>
          </a:prstGeom>
          <a:noFill/>
          <a:ln cap="flat" cmpd="sng" w="9525">
            <a:solidFill>
              <a:srgbClr val="34495E"/>
            </a:solidFill>
            <a:prstDash val="solid"/>
            <a:round/>
            <a:headEnd len="med" w="med" type="none"/>
            <a:tailEnd len="med" w="med" type="none"/>
          </a:ln>
        </p:spPr>
      </p:cxnSp>
      <p:cxnSp>
        <p:nvCxnSpPr>
          <p:cNvPr id="105" name="Google Shape;105;p14"/>
          <p:cNvCxnSpPr/>
          <p:nvPr/>
        </p:nvCxnSpPr>
        <p:spPr>
          <a:xfrm>
            <a:off x="6959475" y="682250"/>
            <a:ext cx="0" cy="625500"/>
          </a:xfrm>
          <a:prstGeom prst="straightConnector1">
            <a:avLst/>
          </a:prstGeom>
          <a:noFill/>
          <a:ln cap="flat" cmpd="sng" w="9525">
            <a:solidFill>
              <a:srgbClr val="34495E"/>
            </a:solidFill>
            <a:prstDash val="solid"/>
            <a:round/>
            <a:headEnd len="med" w="med" type="none"/>
            <a:tailEnd len="med" w="med" type="none"/>
          </a:ln>
        </p:spPr>
      </p:cxnSp>
      <p:pic>
        <p:nvPicPr>
          <p:cNvPr id="106" name="Google Shape;106;p14"/>
          <p:cNvPicPr preferRelativeResize="0"/>
          <p:nvPr/>
        </p:nvPicPr>
        <p:blipFill>
          <a:blip r:embed="rId2">
            <a:alphaModFix/>
          </a:blip>
          <a:stretch>
            <a:fillRect/>
          </a:stretch>
        </p:blipFill>
        <p:spPr>
          <a:xfrm>
            <a:off x="9240150" y="6836700"/>
            <a:ext cx="946402" cy="435990"/>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6">
    <p:spTree>
      <p:nvGrpSpPr>
        <p:cNvPr id="107" name="Shape 107"/>
        <p:cNvGrpSpPr/>
        <p:nvPr/>
      </p:nvGrpSpPr>
      <p:grpSpPr>
        <a:xfrm>
          <a:off x="0" y="0"/>
          <a:ext cx="0" cy="0"/>
          <a:chOff x="0" y="0"/>
          <a:chExt cx="0" cy="0"/>
        </a:xfrm>
      </p:grpSpPr>
      <p:sp>
        <p:nvSpPr>
          <p:cNvPr id="108" name="Google Shape;108;p15"/>
          <p:cNvSpPr txBox="1"/>
          <p:nvPr/>
        </p:nvSpPr>
        <p:spPr>
          <a:xfrm>
            <a:off x="6959605" y="6685087"/>
            <a:ext cx="2713251" cy="73983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262626"/>
                </a:solidFill>
                <a:latin typeface="Arial"/>
                <a:ea typeface="Arial"/>
                <a:cs typeface="Arial"/>
                <a:sym typeface="Arial"/>
              </a:rPr>
              <a:t>NAME</a:t>
            </a:r>
            <a:endParaRPr b="1" i="0" sz="1200" u="none" cap="none" strike="noStrike">
              <a:solidFill>
                <a:srgbClr val="262626"/>
              </a:solidFill>
              <a:latin typeface="Arial"/>
              <a:ea typeface="Arial"/>
              <a:cs typeface="Arial"/>
              <a:sym typeface="Arial"/>
            </a:endParaRPr>
          </a:p>
        </p:txBody>
      </p:sp>
      <p:sp>
        <p:nvSpPr>
          <p:cNvPr id="109" name="Google Shape;109;p15"/>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1pPr>
            <a:lvl2pPr lvl="1"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2pPr>
            <a:lvl3pPr lvl="2"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3pPr>
            <a:lvl4pPr lvl="3"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4pPr>
            <a:lvl5pPr lvl="4"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5pPr>
            <a:lvl6pPr lvl="5"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6pPr>
            <a:lvl7pPr lvl="6"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7pPr>
            <a:lvl8pPr lvl="7"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8pPr>
            <a:lvl9pPr lvl="8"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9pPr>
          </a:lstStyle>
          <a:p/>
        </p:txBody>
      </p:sp>
      <p:sp>
        <p:nvSpPr>
          <p:cNvPr id="110" name="Google Shape;110;p15"/>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1pPr>
            <a:lvl2pPr lvl="1"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2pPr>
            <a:lvl3pPr lvl="2"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3pPr>
            <a:lvl4pPr lvl="3"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4pPr>
            <a:lvl5pPr lvl="4"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5pPr>
            <a:lvl6pPr lvl="5"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6pPr>
            <a:lvl7pPr lvl="6"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7pPr>
            <a:lvl8pPr lvl="7"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8pPr>
            <a:lvl9pPr lvl="8"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9pPr>
          </a:lstStyle>
          <a:p/>
        </p:txBody>
      </p:sp>
      <p:sp>
        <p:nvSpPr>
          <p:cNvPr id="111" name="Google Shape;111;p15"/>
          <p:cNvSpPr txBox="1"/>
          <p:nvPr>
            <p:ph idx="2" type="subTitle"/>
          </p:nvPr>
        </p:nvSpPr>
        <p:spPr>
          <a:xfrm>
            <a:off x="505134" y="6685087"/>
            <a:ext cx="6454621"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1pPr>
            <a:lvl2pPr lvl="1"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2pPr>
            <a:lvl3pPr lvl="2"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3pPr>
            <a:lvl4pPr lvl="3"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4pPr>
            <a:lvl5pPr lvl="4"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5pPr>
            <a:lvl6pPr lvl="5"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6pPr>
            <a:lvl7pPr lvl="6"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7pPr>
            <a:lvl8pPr lvl="7"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8pPr>
            <a:lvl9pPr lvl="8"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9pPr>
          </a:lstStyle>
          <a:p/>
        </p:txBody>
      </p:sp>
      <p:cxnSp>
        <p:nvCxnSpPr>
          <p:cNvPr id="112" name="Google Shape;112;p15"/>
          <p:cNvCxnSpPr/>
          <p:nvPr/>
        </p:nvCxnSpPr>
        <p:spPr>
          <a:xfrm>
            <a:off x="505134" y="1307806"/>
            <a:ext cx="9681481" cy="0"/>
          </a:xfrm>
          <a:prstGeom prst="straightConnector1">
            <a:avLst/>
          </a:prstGeom>
          <a:noFill/>
          <a:ln cap="flat" cmpd="sng" w="9525">
            <a:solidFill>
              <a:srgbClr val="262626"/>
            </a:solidFill>
            <a:prstDash val="solid"/>
            <a:round/>
            <a:headEnd len="sm" w="sm" type="none"/>
            <a:tailEnd len="sm" w="sm" type="none"/>
          </a:ln>
        </p:spPr>
      </p:cxnSp>
      <p:cxnSp>
        <p:nvCxnSpPr>
          <p:cNvPr id="113" name="Google Shape;113;p15"/>
          <p:cNvCxnSpPr/>
          <p:nvPr/>
        </p:nvCxnSpPr>
        <p:spPr>
          <a:xfrm>
            <a:off x="505134" y="6685087"/>
            <a:ext cx="9681481" cy="0"/>
          </a:xfrm>
          <a:prstGeom prst="straightConnector1">
            <a:avLst/>
          </a:prstGeom>
          <a:noFill/>
          <a:ln cap="flat" cmpd="sng" w="9525">
            <a:solidFill>
              <a:srgbClr val="262626"/>
            </a:solidFill>
            <a:prstDash val="solid"/>
            <a:round/>
            <a:headEnd len="sm" w="sm" type="none"/>
            <a:tailEnd len="sm" w="sm" type="none"/>
          </a:ln>
        </p:spPr>
      </p:cxnSp>
      <p:cxnSp>
        <p:nvCxnSpPr>
          <p:cNvPr id="114" name="Google Shape;114;p15"/>
          <p:cNvCxnSpPr/>
          <p:nvPr/>
        </p:nvCxnSpPr>
        <p:spPr>
          <a:xfrm>
            <a:off x="6959605" y="6685087"/>
            <a:ext cx="0" cy="625527"/>
          </a:xfrm>
          <a:prstGeom prst="straightConnector1">
            <a:avLst/>
          </a:prstGeom>
          <a:noFill/>
          <a:ln cap="flat" cmpd="sng" w="9525">
            <a:solidFill>
              <a:srgbClr val="262626"/>
            </a:solidFill>
            <a:prstDash val="solid"/>
            <a:round/>
            <a:headEnd len="sm" w="sm" type="none"/>
            <a:tailEnd len="sm" w="sm" type="none"/>
          </a:ln>
        </p:spPr>
      </p:cxnSp>
      <p:cxnSp>
        <p:nvCxnSpPr>
          <p:cNvPr id="115" name="Google Shape;115;p15"/>
          <p:cNvCxnSpPr/>
          <p:nvPr/>
        </p:nvCxnSpPr>
        <p:spPr>
          <a:xfrm>
            <a:off x="6959605" y="682279"/>
            <a:ext cx="0" cy="625527"/>
          </a:xfrm>
          <a:prstGeom prst="straightConnector1">
            <a:avLst/>
          </a:prstGeom>
          <a:noFill/>
          <a:ln cap="flat" cmpd="sng" w="9525">
            <a:solidFill>
              <a:srgbClr val="262626"/>
            </a:solidFill>
            <a:prstDash val="solid"/>
            <a:round/>
            <a:headEnd len="sm" w="sm" type="none"/>
            <a:tailEnd len="sm" w="sm" type="none"/>
          </a:ln>
        </p:spPr>
      </p:cxnSp>
      <p:pic>
        <p:nvPicPr>
          <p:cNvPr id="116" name="Google Shape;116;p15"/>
          <p:cNvPicPr preferRelativeResize="0"/>
          <p:nvPr/>
        </p:nvPicPr>
        <p:blipFill>
          <a:blip r:embed="rId2">
            <a:alphaModFix/>
          </a:blip>
          <a:stretch>
            <a:fillRect/>
          </a:stretch>
        </p:blipFill>
        <p:spPr>
          <a:xfrm>
            <a:off x="9337000" y="6860050"/>
            <a:ext cx="849405" cy="389291"/>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7">
    <p:spTree>
      <p:nvGrpSpPr>
        <p:cNvPr id="117" name="Shape 117"/>
        <p:cNvGrpSpPr/>
        <p:nvPr/>
      </p:nvGrpSpPr>
      <p:grpSpPr>
        <a:xfrm>
          <a:off x="0" y="0"/>
          <a:ext cx="0" cy="0"/>
          <a:chOff x="0" y="0"/>
          <a:chExt cx="0" cy="0"/>
        </a:xfrm>
      </p:grpSpPr>
      <p:sp>
        <p:nvSpPr>
          <p:cNvPr id="118" name="Google Shape;118;p16"/>
          <p:cNvSpPr txBox="1"/>
          <p:nvPr/>
        </p:nvSpPr>
        <p:spPr>
          <a:xfrm>
            <a:off x="6959605" y="6685087"/>
            <a:ext cx="2687150" cy="73983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262626"/>
                </a:solidFill>
                <a:latin typeface="Arial"/>
                <a:ea typeface="Arial"/>
                <a:cs typeface="Arial"/>
                <a:sym typeface="Arial"/>
              </a:rPr>
              <a:t>NAME</a:t>
            </a:r>
            <a:endParaRPr b="1" i="0" sz="1200" u="none" cap="none" strike="noStrike">
              <a:solidFill>
                <a:srgbClr val="262626"/>
              </a:solidFill>
              <a:latin typeface="Arial"/>
              <a:ea typeface="Arial"/>
              <a:cs typeface="Arial"/>
              <a:sym typeface="Arial"/>
            </a:endParaRPr>
          </a:p>
        </p:txBody>
      </p:sp>
      <p:sp>
        <p:nvSpPr>
          <p:cNvPr id="119" name="Google Shape;119;p16"/>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1pPr>
            <a:lvl2pPr lvl="1"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2pPr>
            <a:lvl3pPr lvl="2"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3pPr>
            <a:lvl4pPr lvl="3"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4pPr>
            <a:lvl5pPr lvl="4"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5pPr>
            <a:lvl6pPr lvl="5"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6pPr>
            <a:lvl7pPr lvl="6"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7pPr>
            <a:lvl8pPr lvl="7"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8pPr>
            <a:lvl9pPr lvl="8"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9pPr>
          </a:lstStyle>
          <a:p/>
        </p:txBody>
      </p:sp>
      <p:sp>
        <p:nvSpPr>
          <p:cNvPr id="120" name="Google Shape;120;p16"/>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1pPr>
            <a:lvl2pPr lvl="1"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2pPr>
            <a:lvl3pPr lvl="2"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3pPr>
            <a:lvl4pPr lvl="3"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4pPr>
            <a:lvl5pPr lvl="4"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5pPr>
            <a:lvl6pPr lvl="5"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6pPr>
            <a:lvl7pPr lvl="6"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7pPr>
            <a:lvl8pPr lvl="7"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8pPr>
            <a:lvl9pPr lvl="8"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9pPr>
          </a:lstStyle>
          <a:p/>
        </p:txBody>
      </p:sp>
      <p:sp>
        <p:nvSpPr>
          <p:cNvPr id="121" name="Google Shape;121;p16"/>
          <p:cNvSpPr txBox="1"/>
          <p:nvPr>
            <p:ph idx="2" type="subTitle"/>
          </p:nvPr>
        </p:nvSpPr>
        <p:spPr>
          <a:xfrm>
            <a:off x="505134" y="6685087"/>
            <a:ext cx="6454621"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1pPr>
            <a:lvl2pPr lvl="1"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2pPr>
            <a:lvl3pPr lvl="2"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3pPr>
            <a:lvl4pPr lvl="3"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4pPr>
            <a:lvl5pPr lvl="4"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5pPr>
            <a:lvl6pPr lvl="5"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6pPr>
            <a:lvl7pPr lvl="6"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7pPr>
            <a:lvl8pPr lvl="7"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8pPr>
            <a:lvl9pPr lvl="8"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9pPr>
          </a:lstStyle>
          <a:p/>
        </p:txBody>
      </p:sp>
      <p:cxnSp>
        <p:nvCxnSpPr>
          <p:cNvPr id="122" name="Google Shape;122;p16"/>
          <p:cNvCxnSpPr/>
          <p:nvPr/>
        </p:nvCxnSpPr>
        <p:spPr>
          <a:xfrm>
            <a:off x="505134" y="1307806"/>
            <a:ext cx="9681481" cy="0"/>
          </a:xfrm>
          <a:prstGeom prst="straightConnector1">
            <a:avLst/>
          </a:prstGeom>
          <a:noFill/>
          <a:ln cap="flat" cmpd="sng" w="9525">
            <a:solidFill>
              <a:srgbClr val="262626"/>
            </a:solidFill>
            <a:prstDash val="solid"/>
            <a:round/>
            <a:headEnd len="sm" w="sm" type="none"/>
            <a:tailEnd len="sm" w="sm" type="none"/>
          </a:ln>
        </p:spPr>
      </p:cxnSp>
      <p:cxnSp>
        <p:nvCxnSpPr>
          <p:cNvPr id="123" name="Google Shape;123;p16"/>
          <p:cNvCxnSpPr/>
          <p:nvPr/>
        </p:nvCxnSpPr>
        <p:spPr>
          <a:xfrm>
            <a:off x="505134" y="6685087"/>
            <a:ext cx="9681481" cy="0"/>
          </a:xfrm>
          <a:prstGeom prst="straightConnector1">
            <a:avLst/>
          </a:prstGeom>
          <a:noFill/>
          <a:ln cap="flat" cmpd="sng" w="9525">
            <a:solidFill>
              <a:srgbClr val="262626"/>
            </a:solidFill>
            <a:prstDash val="solid"/>
            <a:round/>
            <a:headEnd len="sm" w="sm" type="none"/>
            <a:tailEnd len="sm" w="sm" type="none"/>
          </a:ln>
        </p:spPr>
      </p:cxnSp>
      <p:cxnSp>
        <p:nvCxnSpPr>
          <p:cNvPr id="124" name="Google Shape;124;p16"/>
          <p:cNvCxnSpPr/>
          <p:nvPr/>
        </p:nvCxnSpPr>
        <p:spPr>
          <a:xfrm>
            <a:off x="6959605" y="6685087"/>
            <a:ext cx="0" cy="625527"/>
          </a:xfrm>
          <a:prstGeom prst="straightConnector1">
            <a:avLst/>
          </a:prstGeom>
          <a:noFill/>
          <a:ln cap="flat" cmpd="sng" w="9525">
            <a:solidFill>
              <a:srgbClr val="262626"/>
            </a:solidFill>
            <a:prstDash val="solid"/>
            <a:round/>
            <a:headEnd len="sm" w="sm" type="none"/>
            <a:tailEnd len="sm" w="sm" type="none"/>
          </a:ln>
        </p:spPr>
      </p:cxnSp>
      <p:cxnSp>
        <p:nvCxnSpPr>
          <p:cNvPr id="125" name="Google Shape;125;p16"/>
          <p:cNvCxnSpPr/>
          <p:nvPr/>
        </p:nvCxnSpPr>
        <p:spPr>
          <a:xfrm>
            <a:off x="6959605" y="682279"/>
            <a:ext cx="0" cy="625527"/>
          </a:xfrm>
          <a:prstGeom prst="straightConnector1">
            <a:avLst/>
          </a:prstGeom>
          <a:noFill/>
          <a:ln cap="flat" cmpd="sng" w="9525">
            <a:solidFill>
              <a:srgbClr val="262626"/>
            </a:solidFill>
            <a:prstDash val="solid"/>
            <a:round/>
            <a:headEnd len="sm" w="sm" type="none"/>
            <a:tailEnd len="sm" w="sm" type="none"/>
          </a:ln>
        </p:spPr>
      </p:cxnSp>
      <p:pic>
        <p:nvPicPr>
          <p:cNvPr id="126" name="Google Shape;126;p16"/>
          <p:cNvPicPr preferRelativeResize="0"/>
          <p:nvPr/>
        </p:nvPicPr>
        <p:blipFill>
          <a:blip r:embed="rId2">
            <a:alphaModFix/>
          </a:blip>
          <a:stretch>
            <a:fillRect/>
          </a:stretch>
        </p:blipFill>
        <p:spPr>
          <a:xfrm>
            <a:off x="9337000" y="6860050"/>
            <a:ext cx="849405" cy="389291"/>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5_1">
    <p:spTree>
      <p:nvGrpSpPr>
        <p:cNvPr id="127" name="Shape 127"/>
        <p:cNvGrpSpPr/>
        <p:nvPr/>
      </p:nvGrpSpPr>
      <p:grpSpPr>
        <a:xfrm>
          <a:off x="0" y="0"/>
          <a:ext cx="0" cy="0"/>
          <a:chOff x="0" y="0"/>
          <a:chExt cx="0" cy="0"/>
        </a:xfrm>
      </p:grpSpPr>
      <p:sp>
        <p:nvSpPr>
          <p:cNvPr id="128" name="Google Shape;128;p17"/>
          <p:cNvSpPr txBox="1"/>
          <p:nvPr/>
        </p:nvSpPr>
        <p:spPr>
          <a:xfrm>
            <a:off x="6959605" y="6685087"/>
            <a:ext cx="3227160" cy="73983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262626"/>
                </a:solidFill>
                <a:latin typeface="Arial"/>
                <a:ea typeface="Arial"/>
                <a:cs typeface="Arial"/>
                <a:sym typeface="Arial"/>
              </a:rPr>
              <a:t>NAME</a:t>
            </a:r>
            <a:endParaRPr b="1" i="0" sz="1200" u="none" cap="none" strike="noStrike">
              <a:solidFill>
                <a:srgbClr val="262626"/>
              </a:solidFill>
              <a:latin typeface="Arial"/>
              <a:ea typeface="Arial"/>
              <a:cs typeface="Arial"/>
              <a:sym typeface="Arial"/>
            </a:endParaRPr>
          </a:p>
        </p:txBody>
      </p:sp>
      <p:sp>
        <p:nvSpPr>
          <p:cNvPr id="129" name="Google Shape;129;p17"/>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1pPr>
            <a:lvl2pPr lvl="1"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2pPr>
            <a:lvl3pPr lvl="2"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3pPr>
            <a:lvl4pPr lvl="3"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4pPr>
            <a:lvl5pPr lvl="4"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5pPr>
            <a:lvl6pPr lvl="5"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6pPr>
            <a:lvl7pPr lvl="6"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7pPr>
            <a:lvl8pPr lvl="7"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8pPr>
            <a:lvl9pPr lvl="8"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9pPr>
          </a:lstStyle>
          <a:p/>
        </p:txBody>
      </p:sp>
      <p:sp>
        <p:nvSpPr>
          <p:cNvPr id="130" name="Google Shape;130;p17"/>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1pPr>
            <a:lvl2pPr lvl="1"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2pPr>
            <a:lvl3pPr lvl="2"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3pPr>
            <a:lvl4pPr lvl="3"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4pPr>
            <a:lvl5pPr lvl="4"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5pPr>
            <a:lvl6pPr lvl="5"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6pPr>
            <a:lvl7pPr lvl="6"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7pPr>
            <a:lvl8pPr lvl="7"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8pPr>
            <a:lvl9pPr lvl="8"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9pPr>
          </a:lstStyle>
          <a:p/>
        </p:txBody>
      </p:sp>
      <p:sp>
        <p:nvSpPr>
          <p:cNvPr id="131" name="Google Shape;131;p17"/>
          <p:cNvSpPr txBox="1"/>
          <p:nvPr>
            <p:ph idx="2" type="subTitle"/>
          </p:nvPr>
        </p:nvSpPr>
        <p:spPr>
          <a:xfrm>
            <a:off x="505134" y="6685087"/>
            <a:ext cx="6454621"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1pPr>
            <a:lvl2pPr lvl="1"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2pPr>
            <a:lvl3pPr lvl="2"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3pPr>
            <a:lvl4pPr lvl="3"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4pPr>
            <a:lvl5pPr lvl="4"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5pPr>
            <a:lvl6pPr lvl="5"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6pPr>
            <a:lvl7pPr lvl="6"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7pPr>
            <a:lvl8pPr lvl="7"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8pPr>
            <a:lvl9pPr lvl="8"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9pPr>
          </a:lstStyle>
          <a:p/>
        </p:txBody>
      </p:sp>
      <p:cxnSp>
        <p:nvCxnSpPr>
          <p:cNvPr id="132" name="Google Shape;132;p17"/>
          <p:cNvCxnSpPr/>
          <p:nvPr/>
        </p:nvCxnSpPr>
        <p:spPr>
          <a:xfrm>
            <a:off x="505134" y="1307806"/>
            <a:ext cx="9681481" cy="0"/>
          </a:xfrm>
          <a:prstGeom prst="straightConnector1">
            <a:avLst/>
          </a:prstGeom>
          <a:noFill/>
          <a:ln cap="flat" cmpd="sng" w="9525">
            <a:solidFill>
              <a:srgbClr val="262626"/>
            </a:solidFill>
            <a:prstDash val="solid"/>
            <a:round/>
            <a:headEnd len="sm" w="sm" type="none"/>
            <a:tailEnd len="sm" w="sm" type="none"/>
          </a:ln>
        </p:spPr>
      </p:cxnSp>
      <p:cxnSp>
        <p:nvCxnSpPr>
          <p:cNvPr id="133" name="Google Shape;133;p17"/>
          <p:cNvCxnSpPr/>
          <p:nvPr/>
        </p:nvCxnSpPr>
        <p:spPr>
          <a:xfrm>
            <a:off x="505134" y="6685087"/>
            <a:ext cx="9681481" cy="0"/>
          </a:xfrm>
          <a:prstGeom prst="straightConnector1">
            <a:avLst/>
          </a:prstGeom>
          <a:noFill/>
          <a:ln cap="flat" cmpd="sng" w="9525">
            <a:solidFill>
              <a:srgbClr val="262626"/>
            </a:solidFill>
            <a:prstDash val="solid"/>
            <a:round/>
            <a:headEnd len="sm" w="sm" type="none"/>
            <a:tailEnd len="sm" w="sm" type="none"/>
          </a:ln>
        </p:spPr>
      </p:cxnSp>
      <p:cxnSp>
        <p:nvCxnSpPr>
          <p:cNvPr id="134" name="Google Shape;134;p17"/>
          <p:cNvCxnSpPr/>
          <p:nvPr/>
        </p:nvCxnSpPr>
        <p:spPr>
          <a:xfrm>
            <a:off x="6959605" y="6685087"/>
            <a:ext cx="0" cy="625527"/>
          </a:xfrm>
          <a:prstGeom prst="straightConnector1">
            <a:avLst/>
          </a:prstGeom>
          <a:noFill/>
          <a:ln cap="flat" cmpd="sng" w="9525">
            <a:solidFill>
              <a:srgbClr val="262626"/>
            </a:solidFill>
            <a:prstDash val="solid"/>
            <a:round/>
            <a:headEnd len="sm" w="sm" type="none"/>
            <a:tailEnd len="sm" w="sm" type="none"/>
          </a:ln>
        </p:spPr>
      </p:cxnSp>
      <p:cxnSp>
        <p:nvCxnSpPr>
          <p:cNvPr id="135" name="Google Shape;135;p17"/>
          <p:cNvCxnSpPr/>
          <p:nvPr/>
        </p:nvCxnSpPr>
        <p:spPr>
          <a:xfrm>
            <a:off x="6959605" y="682279"/>
            <a:ext cx="0" cy="625527"/>
          </a:xfrm>
          <a:prstGeom prst="straightConnector1">
            <a:avLst/>
          </a:prstGeom>
          <a:noFill/>
          <a:ln cap="flat" cmpd="sng" w="9525">
            <a:solidFill>
              <a:srgbClr val="262626"/>
            </a:solidFill>
            <a:prstDash val="solid"/>
            <a:round/>
            <a:headEnd len="sm" w="sm" type="none"/>
            <a:tailEnd len="sm" w="sm" type="none"/>
          </a:ln>
        </p:spPr>
      </p:cxn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8">
    <p:spTree>
      <p:nvGrpSpPr>
        <p:cNvPr id="136" name="Shape 136"/>
        <p:cNvGrpSpPr/>
        <p:nvPr/>
      </p:nvGrpSpPr>
      <p:grpSpPr>
        <a:xfrm>
          <a:off x="0" y="0"/>
          <a:ext cx="0" cy="0"/>
          <a:chOff x="0" y="0"/>
          <a:chExt cx="0" cy="0"/>
        </a:xfrm>
      </p:grpSpPr>
      <p:sp>
        <p:nvSpPr>
          <p:cNvPr id="137" name="Google Shape;137;p18"/>
          <p:cNvSpPr txBox="1"/>
          <p:nvPr/>
        </p:nvSpPr>
        <p:spPr>
          <a:xfrm>
            <a:off x="6959605" y="6685087"/>
            <a:ext cx="2634649" cy="73983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262626"/>
                </a:solidFill>
                <a:latin typeface="Arial"/>
                <a:ea typeface="Arial"/>
                <a:cs typeface="Arial"/>
                <a:sym typeface="Arial"/>
              </a:rPr>
              <a:t>NAME</a:t>
            </a:r>
            <a:endParaRPr b="1" i="0" sz="1200" u="none" cap="none" strike="noStrike">
              <a:solidFill>
                <a:srgbClr val="262626"/>
              </a:solidFill>
              <a:latin typeface="Arial"/>
              <a:ea typeface="Arial"/>
              <a:cs typeface="Arial"/>
              <a:sym typeface="Arial"/>
            </a:endParaRPr>
          </a:p>
        </p:txBody>
      </p:sp>
      <p:sp>
        <p:nvSpPr>
          <p:cNvPr id="138" name="Google Shape;138;p18"/>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1pPr>
            <a:lvl2pPr lvl="1"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2pPr>
            <a:lvl3pPr lvl="2"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3pPr>
            <a:lvl4pPr lvl="3"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4pPr>
            <a:lvl5pPr lvl="4"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5pPr>
            <a:lvl6pPr lvl="5"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6pPr>
            <a:lvl7pPr lvl="6"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7pPr>
            <a:lvl8pPr lvl="7"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8pPr>
            <a:lvl9pPr lvl="8"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9pPr>
          </a:lstStyle>
          <a:p/>
        </p:txBody>
      </p:sp>
      <p:sp>
        <p:nvSpPr>
          <p:cNvPr id="139" name="Google Shape;139;p18"/>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1pPr>
            <a:lvl2pPr lvl="1"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2pPr>
            <a:lvl3pPr lvl="2"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3pPr>
            <a:lvl4pPr lvl="3"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4pPr>
            <a:lvl5pPr lvl="4"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5pPr>
            <a:lvl6pPr lvl="5"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6pPr>
            <a:lvl7pPr lvl="6"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7pPr>
            <a:lvl8pPr lvl="7"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8pPr>
            <a:lvl9pPr lvl="8"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9pPr>
          </a:lstStyle>
          <a:p/>
        </p:txBody>
      </p:sp>
      <p:sp>
        <p:nvSpPr>
          <p:cNvPr id="140" name="Google Shape;140;p18"/>
          <p:cNvSpPr txBox="1"/>
          <p:nvPr>
            <p:ph idx="2" type="subTitle"/>
          </p:nvPr>
        </p:nvSpPr>
        <p:spPr>
          <a:xfrm>
            <a:off x="505134" y="6685087"/>
            <a:ext cx="6454621"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1pPr>
            <a:lvl2pPr lvl="1"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2pPr>
            <a:lvl3pPr lvl="2"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3pPr>
            <a:lvl4pPr lvl="3"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4pPr>
            <a:lvl5pPr lvl="4"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5pPr>
            <a:lvl6pPr lvl="5"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6pPr>
            <a:lvl7pPr lvl="6"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7pPr>
            <a:lvl8pPr lvl="7"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8pPr>
            <a:lvl9pPr lvl="8"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9pPr>
          </a:lstStyle>
          <a:p/>
        </p:txBody>
      </p:sp>
      <p:cxnSp>
        <p:nvCxnSpPr>
          <p:cNvPr id="141" name="Google Shape;141;p18"/>
          <p:cNvCxnSpPr/>
          <p:nvPr/>
        </p:nvCxnSpPr>
        <p:spPr>
          <a:xfrm>
            <a:off x="6959605" y="682429"/>
            <a:ext cx="0" cy="625527"/>
          </a:xfrm>
          <a:prstGeom prst="straightConnector1">
            <a:avLst/>
          </a:prstGeom>
          <a:noFill/>
          <a:ln cap="flat" cmpd="sng" w="9525">
            <a:solidFill>
              <a:srgbClr val="262626"/>
            </a:solidFill>
            <a:prstDash val="solid"/>
            <a:round/>
            <a:headEnd len="sm" w="sm" type="none"/>
            <a:tailEnd len="sm" w="sm" type="none"/>
          </a:ln>
        </p:spPr>
      </p:cxnSp>
      <p:cxnSp>
        <p:nvCxnSpPr>
          <p:cNvPr id="142" name="Google Shape;142;p18"/>
          <p:cNvCxnSpPr/>
          <p:nvPr/>
        </p:nvCxnSpPr>
        <p:spPr>
          <a:xfrm>
            <a:off x="505134" y="1307806"/>
            <a:ext cx="9681481" cy="0"/>
          </a:xfrm>
          <a:prstGeom prst="straightConnector1">
            <a:avLst/>
          </a:prstGeom>
          <a:noFill/>
          <a:ln cap="flat" cmpd="sng" w="9525">
            <a:solidFill>
              <a:srgbClr val="262626"/>
            </a:solidFill>
            <a:prstDash val="solid"/>
            <a:round/>
            <a:headEnd len="sm" w="sm" type="none"/>
            <a:tailEnd len="sm" w="sm" type="none"/>
          </a:ln>
        </p:spPr>
      </p:cxnSp>
      <p:cxnSp>
        <p:nvCxnSpPr>
          <p:cNvPr id="143" name="Google Shape;143;p18"/>
          <p:cNvCxnSpPr/>
          <p:nvPr/>
        </p:nvCxnSpPr>
        <p:spPr>
          <a:xfrm>
            <a:off x="505134" y="6685087"/>
            <a:ext cx="9681481" cy="0"/>
          </a:xfrm>
          <a:prstGeom prst="straightConnector1">
            <a:avLst/>
          </a:prstGeom>
          <a:noFill/>
          <a:ln cap="flat" cmpd="sng" w="9525">
            <a:solidFill>
              <a:srgbClr val="262626"/>
            </a:solidFill>
            <a:prstDash val="solid"/>
            <a:round/>
            <a:headEnd len="sm" w="sm" type="none"/>
            <a:tailEnd len="sm" w="sm" type="none"/>
          </a:ln>
        </p:spPr>
      </p:cxnSp>
      <p:cxnSp>
        <p:nvCxnSpPr>
          <p:cNvPr id="144" name="Google Shape;144;p18"/>
          <p:cNvCxnSpPr/>
          <p:nvPr/>
        </p:nvCxnSpPr>
        <p:spPr>
          <a:xfrm>
            <a:off x="6959605" y="6685087"/>
            <a:ext cx="0" cy="625527"/>
          </a:xfrm>
          <a:prstGeom prst="straightConnector1">
            <a:avLst/>
          </a:prstGeom>
          <a:noFill/>
          <a:ln cap="flat" cmpd="sng" w="9525">
            <a:solidFill>
              <a:srgbClr val="262626"/>
            </a:solidFill>
            <a:prstDash val="solid"/>
            <a:round/>
            <a:headEnd len="sm" w="sm" type="none"/>
            <a:tailEnd len="sm" w="sm" type="none"/>
          </a:ln>
        </p:spPr>
      </p:cxnSp>
      <p:pic>
        <p:nvPicPr>
          <p:cNvPr id="145" name="Google Shape;145;p18"/>
          <p:cNvPicPr preferRelativeResize="0"/>
          <p:nvPr/>
        </p:nvPicPr>
        <p:blipFill>
          <a:blip r:embed="rId2">
            <a:alphaModFix/>
          </a:blip>
          <a:stretch>
            <a:fillRect/>
          </a:stretch>
        </p:blipFill>
        <p:spPr>
          <a:xfrm>
            <a:off x="9337000" y="6860050"/>
            <a:ext cx="849405" cy="389291"/>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2_1">
    <p:spTree>
      <p:nvGrpSpPr>
        <p:cNvPr id="146" name="Shape 146"/>
        <p:cNvGrpSpPr/>
        <p:nvPr/>
      </p:nvGrpSpPr>
      <p:grpSpPr>
        <a:xfrm>
          <a:off x="0" y="0"/>
          <a:ext cx="0" cy="0"/>
          <a:chOff x="0" y="0"/>
          <a:chExt cx="0" cy="0"/>
        </a:xfrm>
      </p:grpSpPr>
      <p:sp>
        <p:nvSpPr>
          <p:cNvPr id="147" name="Google Shape;147;p19"/>
          <p:cNvSpPr txBox="1"/>
          <p:nvPr/>
        </p:nvSpPr>
        <p:spPr>
          <a:xfrm>
            <a:off x="6959605" y="6685087"/>
            <a:ext cx="3227160" cy="73983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34495E"/>
                </a:solidFill>
                <a:latin typeface="Arial"/>
                <a:ea typeface="Arial"/>
                <a:cs typeface="Arial"/>
                <a:sym typeface="Arial"/>
              </a:rPr>
              <a:t>NAME</a:t>
            </a:r>
            <a:endParaRPr b="1" i="0" sz="1200" u="none" cap="none" strike="noStrike">
              <a:solidFill>
                <a:srgbClr val="34495E"/>
              </a:solidFill>
              <a:latin typeface="Arial"/>
              <a:ea typeface="Arial"/>
              <a:cs typeface="Arial"/>
              <a:sym typeface="Arial"/>
            </a:endParaRPr>
          </a:p>
        </p:txBody>
      </p:sp>
      <p:sp>
        <p:nvSpPr>
          <p:cNvPr id="148" name="Google Shape;148;p19"/>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lvl1pPr lvl="0" algn="l">
              <a:lnSpc>
                <a:spcPct val="115000"/>
              </a:lnSpc>
              <a:spcBef>
                <a:spcPts val="0"/>
              </a:spcBef>
              <a:spcAft>
                <a:spcPts val="0"/>
              </a:spcAft>
              <a:buClr>
                <a:srgbClr val="34495E"/>
              </a:buClr>
              <a:buSzPts val="1400"/>
              <a:buNone/>
              <a:defRPr b="1" sz="1400">
                <a:solidFill>
                  <a:srgbClr val="34495E"/>
                </a:solidFill>
              </a:defRPr>
            </a:lvl1pPr>
            <a:lvl2pPr lvl="1" algn="ctr">
              <a:lnSpc>
                <a:spcPct val="100000"/>
              </a:lnSpc>
              <a:spcBef>
                <a:spcPts val="0"/>
              </a:spcBef>
              <a:spcAft>
                <a:spcPts val="0"/>
              </a:spcAft>
              <a:buClr>
                <a:srgbClr val="34495E"/>
              </a:buClr>
              <a:buSzPts val="1400"/>
              <a:buNone/>
              <a:defRPr b="1" sz="1400">
                <a:solidFill>
                  <a:srgbClr val="34495E"/>
                </a:solidFill>
              </a:defRPr>
            </a:lvl2pPr>
            <a:lvl3pPr lvl="2" algn="ctr">
              <a:lnSpc>
                <a:spcPct val="100000"/>
              </a:lnSpc>
              <a:spcBef>
                <a:spcPts val="0"/>
              </a:spcBef>
              <a:spcAft>
                <a:spcPts val="0"/>
              </a:spcAft>
              <a:buClr>
                <a:srgbClr val="34495E"/>
              </a:buClr>
              <a:buSzPts val="1400"/>
              <a:buNone/>
              <a:defRPr b="1" sz="1400">
                <a:solidFill>
                  <a:srgbClr val="34495E"/>
                </a:solidFill>
              </a:defRPr>
            </a:lvl3pPr>
            <a:lvl4pPr lvl="3" algn="ctr">
              <a:lnSpc>
                <a:spcPct val="100000"/>
              </a:lnSpc>
              <a:spcBef>
                <a:spcPts val="0"/>
              </a:spcBef>
              <a:spcAft>
                <a:spcPts val="0"/>
              </a:spcAft>
              <a:buClr>
                <a:srgbClr val="34495E"/>
              </a:buClr>
              <a:buSzPts val="1400"/>
              <a:buNone/>
              <a:defRPr b="1" sz="1400">
                <a:solidFill>
                  <a:srgbClr val="34495E"/>
                </a:solidFill>
              </a:defRPr>
            </a:lvl4pPr>
            <a:lvl5pPr lvl="4" algn="ctr">
              <a:lnSpc>
                <a:spcPct val="100000"/>
              </a:lnSpc>
              <a:spcBef>
                <a:spcPts val="0"/>
              </a:spcBef>
              <a:spcAft>
                <a:spcPts val="0"/>
              </a:spcAft>
              <a:buClr>
                <a:srgbClr val="34495E"/>
              </a:buClr>
              <a:buSzPts val="1400"/>
              <a:buNone/>
              <a:defRPr b="1" sz="1400">
                <a:solidFill>
                  <a:srgbClr val="34495E"/>
                </a:solidFill>
              </a:defRPr>
            </a:lvl5pPr>
            <a:lvl6pPr lvl="5" algn="ctr">
              <a:lnSpc>
                <a:spcPct val="100000"/>
              </a:lnSpc>
              <a:spcBef>
                <a:spcPts val="0"/>
              </a:spcBef>
              <a:spcAft>
                <a:spcPts val="0"/>
              </a:spcAft>
              <a:buClr>
                <a:srgbClr val="34495E"/>
              </a:buClr>
              <a:buSzPts val="1400"/>
              <a:buNone/>
              <a:defRPr b="1" sz="1400">
                <a:solidFill>
                  <a:srgbClr val="34495E"/>
                </a:solidFill>
              </a:defRPr>
            </a:lvl6pPr>
            <a:lvl7pPr lvl="6" algn="ctr">
              <a:lnSpc>
                <a:spcPct val="100000"/>
              </a:lnSpc>
              <a:spcBef>
                <a:spcPts val="0"/>
              </a:spcBef>
              <a:spcAft>
                <a:spcPts val="0"/>
              </a:spcAft>
              <a:buClr>
                <a:srgbClr val="34495E"/>
              </a:buClr>
              <a:buSzPts val="1400"/>
              <a:buNone/>
              <a:defRPr b="1" sz="1400">
                <a:solidFill>
                  <a:srgbClr val="34495E"/>
                </a:solidFill>
              </a:defRPr>
            </a:lvl7pPr>
            <a:lvl8pPr lvl="7" algn="ctr">
              <a:lnSpc>
                <a:spcPct val="100000"/>
              </a:lnSpc>
              <a:spcBef>
                <a:spcPts val="0"/>
              </a:spcBef>
              <a:spcAft>
                <a:spcPts val="0"/>
              </a:spcAft>
              <a:buClr>
                <a:srgbClr val="34495E"/>
              </a:buClr>
              <a:buSzPts val="1400"/>
              <a:buNone/>
              <a:defRPr b="1" sz="1400">
                <a:solidFill>
                  <a:srgbClr val="34495E"/>
                </a:solidFill>
              </a:defRPr>
            </a:lvl8pPr>
            <a:lvl9pPr lvl="8" algn="ctr">
              <a:lnSpc>
                <a:spcPct val="100000"/>
              </a:lnSpc>
              <a:spcBef>
                <a:spcPts val="0"/>
              </a:spcBef>
              <a:spcAft>
                <a:spcPts val="0"/>
              </a:spcAft>
              <a:buClr>
                <a:srgbClr val="34495E"/>
              </a:buClr>
              <a:buSzPts val="1400"/>
              <a:buNone/>
              <a:defRPr b="1" sz="1400">
                <a:solidFill>
                  <a:srgbClr val="34495E"/>
                </a:solidFill>
              </a:defRPr>
            </a:lvl9pPr>
          </a:lstStyle>
          <a:p/>
        </p:txBody>
      </p:sp>
      <p:sp>
        <p:nvSpPr>
          <p:cNvPr id="149" name="Google Shape;149;p19"/>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lvl1pPr lvl="0" algn="l">
              <a:lnSpc>
                <a:spcPct val="115000"/>
              </a:lnSpc>
              <a:spcBef>
                <a:spcPts val="0"/>
              </a:spcBef>
              <a:spcAft>
                <a:spcPts val="0"/>
              </a:spcAft>
              <a:buClr>
                <a:srgbClr val="34495E"/>
              </a:buClr>
              <a:buSzPts val="1400"/>
              <a:buNone/>
              <a:defRPr b="1" sz="1400">
                <a:solidFill>
                  <a:srgbClr val="34495E"/>
                </a:solidFill>
              </a:defRPr>
            </a:lvl1pPr>
            <a:lvl2pPr lvl="1" algn="l">
              <a:lnSpc>
                <a:spcPct val="100000"/>
              </a:lnSpc>
              <a:spcBef>
                <a:spcPts val="0"/>
              </a:spcBef>
              <a:spcAft>
                <a:spcPts val="0"/>
              </a:spcAft>
              <a:buClr>
                <a:srgbClr val="34495E"/>
              </a:buClr>
              <a:buSzPts val="1400"/>
              <a:buNone/>
              <a:defRPr sz="1400">
                <a:solidFill>
                  <a:srgbClr val="34495E"/>
                </a:solidFill>
              </a:defRPr>
            </a:lvl2pPr>
            <a:lvl3pPr lvl="2" algn="l">
              <a:lnSpc>
                <a:spcPct val="100000"/>
              </a:lnSpc>
              <a:spcBef>
                <a:spcPts val="0"/>
              </a:spcBef>
              <a:spcAft>
                <a:spcPts val="0"/>
              </a:spcAft>
              <a:buClr>
                <a:srgbClr val="34495E"/>
              </a:buClr>
              <a:buSzPts val="1400"/>
              <a:buNone/>
              <a:defRPr sz="1400">
                <a:solidFill>
                  <a:srgbClr val="34495E"/>
                </a:solidFill>
              </a:defRPr>
            </a:lvl3pPr>
            <a:lvl4pPr lvl="3" algn="l">
              <a:lnSpc>
                <a:spcPct val="100000"/>
              </a:lnSpc>
              <a:spcBef>
                <a:spcPts val="0"/>
              </a:spcBef>
              <a:spcAft>
                <a:spcPts val="0"/>
              </a:spcAft>
              <a:buClr>
                <a:srgbClr val="34495E"/>
              </a:buClr>
              <a:buSzPts val="1400"/>
              <a:buNone/>
              <a:defRPr sz="1400">
                <a:solidFill>
                  <a:srgbClr val="34495E"/>
                </a:solidFill>
              </a:defRPr>
            </a:lvl4pPr>
            <a:lvl5pPr lvl="4" algn="l">
              <a:lnSpc>
                <a:spcPct val="100000"/>
              </a:lnSpc>
              <a:spcBef>
                <a:spcPts val="0"/>
              </a:spcBef>
              <a:spcAft>
                <a:spcPts val="0"/>
              </a:spcAft>
              <a:buClr>
                <a:srgbClr val="34495E"/>
              </a:buClr>
              <a:buSzPts val="1400"/>
              <a:buNone/>
              <a:defRPr sz="1400">
                <a:solidFill>
                  <a:srgbClr val="34495E"/>
                </a:solidFill>
              </a:defRPr>
            </a:lvl5pPr>
            <a:lvl6pPr lvl="5" algn="l">
              <a:lnSpc>
                <a:spcPct val="100000"/>
              </a:lnSpc>
              <a:spcBef>
                <a:spcPts val="0"/>
              </a:spcBef>
              <a:spcAft>
                <a:spcPts val="0"/>
              </a:spcAft>
              <a:buClr>
                <a:srgbClr val="34495E"/>
              </a:buClr>
              <a:buSzPts val="1400"/>
              <a:buNone/>
              <a:defRPr sz="1400">
                <a:solidFill>
                  <a:srgbClr val="34495E"/>
                </a:solidFill>
              </a:defRPr>
            </a:lvl6pPr>
            <a:lvl7pPr lvl="6" algn="l">
              <a:lnSpc>
                <a:spcPct val="100000"/>
              </a:lnSpc>
              <a:spcBef>
                <a:spcPts val="0"/>
              </a:spcBef>
              <a:spcAft>
                <a:spcPts val="0"/>
              </a:spcAft>
              <a:buClr>
                <a:srgbClr val="34495E"/>
              </a:buClr>
              <a:buSzPts val="1400"/>
              <a:buNone/>
              <a:defRPr sz="1400">
                <a:solidFill>
                  <a:srgbClr val="34495E"/>
                </a:solidFill>
              </a:defRPr>
            </a:lvl7pPr>
            <a:lvl8pPr lvl="7" algn="l">
              <a:lnSpc>
                <a:spcPct val="100000"/>
              </a:lnSpc>
              <a:spcBef>
                <a:spcPts val="0"/>
              </a:spcBef>
              <a:spcAft>
                <a:spcPts val="0"/>
              </a:spcAft>
              <a:buClr>
                <a:srgbClr val="34495E"/>
              </a:buClr>
              <a:buSzPts val="1400"/>
              <a:buNone/>
              <a:defRPr sz="1400">
                <a:solidFill>
                  <a:srgbClr val="34495E"/>
                </a:solidFill>
              </a:defRPr>
            </a:lvl8pPr>
            <a:lvl9pPr lvl="8" algn="l">
              <a:lnSpc>
                <a:spcPct val="100000"/>
              </a:lnSpc>
              <a:spcBef>
                <a:spcPts val="0"/>
              </a:spcBef>
              <a:spcAft>
                <a:spcPts val="0"/>
              </a:spcAft>
              <a:buClr>
                <a:srgbClr val="34495E"/>
              </a:buClr>
              <a:buSzPts val="1400"/>
              <a:buNone/>
              <a:defRPr sz="1400">
                <a:solidFill>
                  <a:srgbClr val="34495E"/>
                </a:solidFill>
              </a:defRPr>
            </a:lvl9pPr>
          </a:lstStyle>
          <a:p/>
        </p:txBody>
      </p:sp>
      <p:sp>
        <p:nvSpPr>
          <p:cNvPr id="150" name="Google Shape;150;p19"/>
          <p:cNvSpPr txBox="1"/>
          <p:nvPr>
            <p:ph idx="2" type="subTitle"/>
          </p:nvPr>
        </p:nvSpPr>
        <p:spPr>
          <a:xfrm>
            <a:off x="505134" y="6685087"/>
            <a:ext cx="6454621" cy="739832"/>
          </a:xfrm>
          <a:prstGeom prst="rect">
            <a:avLst/>
          </a:prstGeom>
          <a:noFill/>
          <a:ln>
            <a:noFill/>
          </a:ln>
        </p:spPr>
        <p:txBody>
          <a:bodyPr anchorCtr="0" anchor="ctr" bIns="116050" lIns="116050" spcFirstLastPara="1" rIns="116050" wrap="square" tIns="116050">
            <a:noAutofit/>
          </a:bodyPr>
          <a:lstStyle>
            <a:lvl1pPr lvl="0" algn="l">
              <a:lnSpc>
                <a:spcPct val="115000"/>
              </a:lnSpc>
              <a:spcBef>
                <a:spcPts val="0"/>
              </a:spcBef>
              <a:spcAft>
                <a:spcPts val="0"/>
              </a:spcAft>
              <a:buClr>
                <a:srgbClr val="34495E"/>
              </a:buClr>
              <a:buSzPts val="1100"/>
              <a:buNone/>
              <a:defRPr sz="1100">
                <a:solidFill>
                  <a:srgbClr val="34495E"/>
                </a:solidFill>
              </a:defRPr>
            </a:lvl1pPr>
            <a:lvl2pPr lvl="1" algn="l">
              <a:lnSpc>
                <a:spcPct val="115000"/>
              </a:lnSpc>
              <a:spcBef>
                <a:spcPts val="0"/>
              </a:spcBef>
              <a:spcAft>
                <a:spcPts val="0"/>
              </a:spcAft>
              <a:buClr>
                <a:srgbClr val="34495E"/>
              </a:buClr>
              <a:buSzPts val="1100"/>
              <a:buNone/>
              <a:defRPr sz="1100">
                <a:solidFill>
                  <a:srgbClr val="34495E"/>
                </a:solidFill>
              </a:defRPr>
            </a:lvl2pPr>
            <a:lvl3pPr lvl="2" algn="l">
              <a:lnSpc>
                <a:spcPct val="115000"/>
              </a:lnSpc>
              <a:spcBef>
                <a:spcPts val="0"/>
              </a:spcBef>
              <a:spcAft>
                <a:spcPts val="0"/>
              </a:spcAft>
              <a:buClr>
                <a:srgbClr val="34495E"/>
              </a:buClr>
              <a:buSzPts val="1100"/>
              <a:buNone/>
              <a:defRPr sz="1100">
                <a:solidFill>
                  <a:srgbClr val="34495E"/>
                </a:solidFill>
              </a:defRPr>
            </a:lvl3pPr>
            <a:lvl4pPr lvl="3" algn="l">
              <a:lnSpc>
                <a:spcPct val="115000"/>
              </a:lnSpc>
              <a:spcBef>
                <a:spcPts val="0"/>
              </a:spcBef>
              <a:spcAft>
                <a:spcPts val="0"/>
              </a:spcAft>
              <a:buClr>
                <a:srgbClr val="34495E"/>
              </a:buClr>
              <a:buSzPts val="1100"/>
              <a:buNone/>
              <a:defRPr sz="1100">
                <a:solidFill>
                  <a:srgbClr val="34495E"/>
                </a:solidFill>
              </a:defRPr>
            </a:lvl4pPr>
            <a:lvl5pPr lvl="4" algn="l">
              <a:lnSpc>
                <a:spcPct val="115000"/>
              </a:lnSpc>
              <a:spcBef>
                <a:spcPts val="0"/>
              </a:spcBef>
              <a:spcAft>
                <a:spcPts val="0"/>
              </a:spcAft>
              <a:buClr>
                <a:srgbClr val="34495E"/>
              </a:buClr>
              <a:buSzPts val="1100"/>
              <a:buNone/>
              <a:defRPr sz="1100">
                <a:solidFill>
                  <a:srgbClr val="34495E"/>
                </a:solidFill>
              </a:defRPr>
            </a:lvl5pPr>
            <a:lvl6pPr lvl="5" algn="l">
              <a:lnSpc>
                <a:spcPct val="115000"/>
              </a:lnSpc>
              <a:spcBef>
                <a:spcPts val="0"/>
              </a:spcBef>
              <a:spcAft>
                <a:spcPts val="0"/>
              </a:spcAft>
              <a:buClr>
                <a:srgbClr val="34495E"/>
              </a:buClr>
              <a:buSzPts val="1100"/>
              <a:buNone/>
              <a:defRPr sz="1100">
                <a:solidFill>
                  <a:srgbClr val="34495E"/>
                </a:solidFill>
              </a:defRPr>
            </a:lvl6pPr>
            <a:lvl7pPr lvl="6" algn="l">
              <a:lnSpc>
                <a:spcPct val="115000"/>
              </a:lnSpc>
              <a:spcBef>
                <a:spcPts val="0"/>
              </a:spcBef>
              <a:spcAft>
                <a:spcPts val="0"/>
              </a:spcAft>
              <a:buClr>
                <a:srgbClr val="34495E"/>
              </a:buClr>
              <a:buSzPts val="1100"/>
              <a:buNone/>
              <a:defRPr sz="1100">
                <a:solidFill>
                  <a:srgbClr val="34495E"/>
                </a:solidFill>
              </a:defRPr>
            </a:lvl7pPr>
            <a:lvl8pPr lvl="7" algn="l">
              <a:lnSpc>
                <a:spcPct val="115000"/>
              </a:lnSpc>
              <a:spcBef>
                <a:spcPts val="0"/>
              </a:spcBef>
              <a:spcAft>
                <a:spcPts val="0"/>
              </a:spcAft>
              <a:buClr>
                <a:srgbClr val="34495E"/>
              </a:buClr>
              <a:buSzPts val="1100"/>
              <a:buNone/>
              <a:defRPr sz="1100">
                <a:solidFill>
                  <a:srgbClr val="34495E"/>
                </a:solidFill>
              </a:defRPr>
            </a:lvl8pPr>
            <a:lvl9pPr lvl="8" algn="l">
              <a:lnSpc>
                <a:spcPct val="115000"/>
              </a:lnSpc>
              <a:spcBef>
                <a:spcPts val="0"/>
              </a:spcBef>
              <a:spcAft>
                <a:spcPts val="0"/>
              </a:spcAft>
              <a:buClr>
                <a:srgbClr val="34495E"/>
              </a:buClr>
              <a:buSzPts val="1100"/>
              <a:buNone/>
              <a:defRPr sz="1100">
                <a:solidFill>
                  <a:srgbClr val="34495E"/>
                </a:solidFill>
              </a:defRPr>
            </a:lvl9pPr>
          </a:lstStyle>
          <a:p/>
        </p:txBody>
      </p:sp>
      <p:cxnSp>
        <p:nvCxnSpPr>
          <p:cNvPr id="151" name="Google Shape;151;p19"/>
          <p:cNvCxnSpPr/>
          <p:nvPr/>
        </p:nvCxnSpPr>
        <p:spPr>
          <a:xfrm>
            <a:off x="505134" y="1307806"/>
            <a:ext cx="9681481" cy="0"/>
          </a:xfrm>
          <a:prstGeom prst="straightConnector1">
            <a:avLst/>
          </a:prstGeom>
          <a:noFill/>
          <a:ln cap="flat" cmpd="sng" w="9525">
            <a:solidFill>
              <a:srgbClr val="34495E"/>
            </a:solidFill>
            <a:prstDash val="solid"/>
            <a:round/>
            <a:headEnd len="sm" w="sm" type="none"/>
            <a:tailEnd len="sm" w="sm" type="none"/>
          </a:ln>
        </p:spPr>
      </p:cxnSp>
      <p:cxnSp>
        <p:nvCxnSpPr>
          <p:cNvPr id="152" name="Google Shape;152;p19"/>
          <p:cNvCxnSpPr/>
          <p:nvPr/>
        </p:nvCxnSpPr>
        <p:spPr>
          <a:xfrm>
            <a:off x="505134" y="6685087"/>
            <a:ext cx="9681481" cy="0"/>
          </a:xfrm>
          <a:prstGeom prst="straightConnector1">
            <a:avLst/>
          </a:prstGeom>
          <a:noFill/>
          <a:ln cap="flat" cmpd="sng" w="9525">
            <a:solidFill>
              <a:srgbClr val="34495E"/>
            </a:solidFill>
            <a:prstDash val="solid"/>
            <a:round/>
            <a:headEnd len="sm" w="sm" type="none"/>
            <a:tailEnd len="sm" w="sm" type="none"/>
          </a:ln>
        </p:spPr>
      </p:cxnSp>
      <p:cxnSp>
        <p:nvCxnSpPr>
          <p:cNvPr id="153" name="Google Shape;153;p19"/>
          <p:cNvCxnSpPr/>
          <p:nvPr/>
        </p:nvCxnSpPr>
        <p:spPr>
          <a:xfrm>
            <a:off x="6959605" y="6685087"/>
            <a:ext cx="0" cy="625527"/>
          </a:xfrm>
          <a:prstGeom prst="straightConnector1">
            <a:avLst/>
          </a:prstGeom>
          <a:noFill/>
          <a:ln cap="flat" cmpd="sng" w="9525">
            <a:solidFill>
              <a:srgbClr val="34495E"/>
            </a:solidFill>
            <a:prstDash val="solid"/>
            <a:round/>
            <a:headEnd len="sm" w="sm" type="none"/>
            <a:tailEnd len="sm" w="sm" type="none"/>
          </a:ln>
        </p:spPr>
      </p:cxnSp>
      <p:cxnSp>
        <p:nvCxnSpPr>
          <p:cNvPr id="154" name="Google Shape;154;p19"/>
          <p:cNvCxnSpPr/>
          <p:nvPr/>
        </p:nvCxnSpPr>
        <p:spPr>
          <a:xfrm>
            <a:off x="6959605" y="682279"/>
            <a:ext cx="0" cy="625527"/>
          </a:xfrm>
          <a:prstGeom prst="straightConnector1">
            <a:avLst/>
          </a:prstGeom>
          <a:noFill/>
          <a:ln cap="flat" cmpd="sng" w="9525">
            <a:solidFill>
              <a:srgbClr val="34495E"/>
            </a:solidFill>
            <a:prstDash val="solid"/>
            <a:round/>
            <a:headEnd len="sm" w="sm" type="none"/>
            <a:tailEnd len="sm" w="sm" type="none"/>
          </a:ln>
        </p:spPr>
      </p:cxnSp>
      <p:pic>
        <p:nvPicPr>
          <p:cNvPr id="155" name="Google Shape;155;p19"/>
          <p:cNvPicPr preferRelativeResize="0"/>
          <p:nvPr/>
        </p:nvPicPr>
        <p:blipFill rotWithShape="1">
          <a:blip r:embed="rId2">
            <a:alphaModFix/>
          </a:blip>
          <a:srcRect b="0" l="0" r="0" t="0"/>
          <a:stretch/>
        </p:blipFill>
        <p:spPr>
          <a:xfrm>
            <a:off x="9337175" y="6860345"/>
            <a:ext cx="849420" cy="389298"/>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2_2">
    <p:spTree>
      <p:nvGrpSpPr>
        <p:cNvPr id="156" name="Shape 156"/>
        <p:cNvGrpSpPr/>
        <p:nvPr/>
      </p:nvGrpSpPr>
      <p:grpSpPr>
        <a:xfrm>
          <a:off x="0" y="0"/>
          <a:ext cx="0" cy="0"/>
          <a:chOff x="0" y="0"/>
          <a:chExt cx="0" cy="0"/>
        </a:xfrm>
      </p:grpSpPr>
      <p:sp>
        <p:nvSpPr>
          <p:cNvPr id="157" name="Google Shape;157;p20"/>
          <p:cNvSpPr txBox="1"/>
          <p:nvPr/>
        </p:nvSpPr>
        <p:spPr>
          <a:xfrm>
            <a:off x="6959605" y="6685087"/>
            <a:ext cx="3227160" cy="73983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34495E"/>
                </a:solidFill>
                <a:latin typeface="Arial"/>
                <a:ea typeface="Arial"/>
                <a:cs typeface="Arial"/>
                <a:sym typeface="Arial"/>
              </a:rPr>
              <a:t>NAME</a:t>
            </a:r>
            <a:endParaRPr b="1" i="0" sz="1200" u="none" cap="none" strike="noStrike">
              <a:solidFill>
                <a:srgbClr val="34495E"/>
              </a:solidFill>
              <a:latin typeface="Arial"/>
              <a:ea typeface="Arial"/>
              <a:cs typeface="Arial"/>
              <a:sym typeface="Arial"/>
            </a:endParaRPr>
          </a:p>
        </p:txBody>
      </p:sp>
      <p:sp>
        <p:nvSpPr>
          <p:cNvPr id="158" name="Google Shape;158;p20"/>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lvl1pPr lvl="0" algn="l">
              <a:lnSpc>
                <a:spcPct val="115000"/>
              </a:lnSpc>
              <a:spcBef>
                <a:spcPts val="0"/>
              </a:spcBef>
              <a:spcAft>
                <a:spcPts val="0"/>
              </a:spcAft>
              <a:buClr>
                <a:srgbClr val="34495E"/>
              </a:buClr>
              <a:buSzPts val="1400"/>
              <a:buNone/>
              <a:defRPr b="1" sz="1400">
                <a:solidFill>
                  <a:srgbClr val="34495E"/>
                </a:solidFill>
              </a:defRPr>
            </a:lvl1pPr>
            <a:lvl2pPr lvl="1" algn="ctr">
              <a:lnSpc>
                <a:spcPct val="100000"/>
              </a:lnSpc>
              <a:spcBef>
                <a:spcPts val="0"/>
              </a:spcBef>
              <a:spcAft>
                <a:spcPts val="0"/>
              </a:spcAft>
              <a:buClr>
                <a:srgbClr val="34495E"/>
              </a:buClr>
              <a:buSzPts val="1400"/>
              <a:buNone/>
              <a:defRPr b="1" sz="1400">
                <a:solidFill>
                  <a:srgbClr val="34495E"/>
                </a:solidFill>
              </a:defRPr>
            </a:lvl2pPr>
            <a:lvl3pPr lvl="2" algn="ctr">
              <a:lnSpc>
                <a:spcPct val="100000"/>
              </a:lnSpc>
              <a:spcBef>
                <a:spcPts val="0"/>
              </a:spcBef>
              <a:spcAft>
                <a:spcPts val="0"/>
              </a:spcAft>
              <a:buClr>
                <a:srgbClr val="34495E"/>
              </a:buClr>
              <a:buSzPts val="1400"/>
              <a:buNone/>
              <a:defRPr b="1" sz="1400">
                <a:solidFill>
                  <a:srgbClr val="34495E"/>
                </a:solidFill>
              </a:defRPr>
            </a:lvl3pPr>
            <a:lvl4pPr lvl="3" algn="ctr">
              <a:lnSpc>
                <a:spcPct val="100000"/>
              </a:lnSpc>
              <a:spcBef>
                <a:spcPts val="0"/>
              </a:spcBef>
              <a:spcAft>
                <a:spcPts val="0"/>
              </a:spcAft>
              <a:buClr>
                <a:srgbClr val="34495E"/>
              </a:buClr>
              <a:buSzPts val="1400"/>
              <a:buNone/>
              <a:defRPr b="1" sz="1400">
                <a:solidFill>
                  <a:srgbClr val="34495E"/>
                </a:solidFill>
              </a:defRPr>
            </a:lvl4pPr>
            <a:lvl5pPr lvl="4" algn="ctr">
              <a:lnSpc>
                <a:spcPct val="100000"/>
              </a:lnSpc>
              <a:spcBef>
                <a:spcPts val="0"/>
              </a:spcBef>
              <a:spcAft>
                <a:spcPts val="0"/>
              </a:spcAft>
              <a:buClr>
                <a:srgbClr val="34495E"/>
              </a:buClr>
              <a:buSzPts val="1400"/>
              <a:buNone/>
              <a:defRPr b="1" sz="1400">
                <a:solidFill>
                  <a:srgbClr val="34495E"/>
                </a:solidFill>
              </a:defRPr>
            </a:lvl5pPr>
            <a:lvl6pPr lvl="5" algn="ctr">
              <a:lnSpc>
                <a:spcPct val="100000"/>
              </a:lnSpc>
              <a:spcBef>
                <a:spcPts val="0"/>
              </a:spcBef>
              <a:spcAft>
                <a:spcPts val="0"/>
              </a:spcAft>
              <a:buClr>
                <a:srgbClr val="34495E"/>
              </a:buClr>
              <a:buSzPts val="1400"/>
              <a:buNone/>
              <a:defRPr b="1" sz="1400">
                <a:solidFill>
                  <a:srgbClr val="34495E"/>
                </a:solidFill>
              </a:defRPr>
            </a:lvl6pPr>
            <a:lvl7pPr lvl="6" algn="ctr">
              <a:lnSpc>
                <a:spcPct val="100000"/>
              </a:lnSpc>
              <a:spcBef>
                <a:spcPts val="0"/>
              </a:spcBef>
              <a:spcAft>
                <a:spcPts val="0"/>
              </a:spcAft>
              <a:buClr>
                <a:srgbClr val="34495E"/>
              </a:buClr>
              <a:buSzPts val="1400"/>
              <a:buNone/>
              <a:defRPr b="1" sz="1400">
                <a:solidFill>
                  <a:srgbClr val="34495E"/>
                </a:solidFill>
              </a:defRPr>
            </a:lvl7pPr>
            <a:lvl8pPr lvl="7" algn="ctr">
              <a:lnSpc>
                <a:spcPct val="100000"/>
              </a:lnSpc>
              <a:spcBef>
                <a:spcPts val="0"/>
              </a:spcBef>
              <a:spcAft>
                <a:spcPts val="0"/>
              </a:spcAft>
              <a:buClr>
                <a:srgbClr val="34495E"/>
              </a:buClr>
              <a:buSzPts val="1400"/>
              <a:buNone/>
              <a:defRPr b="1" sz="1400">
                <a:solidFill>
                  <a:srgbClr val="34495E"/>
                </a:solidFill>
              </a:defRPr>
            </a:lvl8pPr>
            <a:lvl9pPr lvl="8" algn="ctr">
              <a:lnSpc>
                <a:spcPct val="100000"/>
              </a:lnSpc>
              <a:spcBef>
                <a:spcPts val="0"/>
              </a:spcBef>
              <a:spcAft>
                <a:spcPts val="0"/>
              </a:spcAft>
              <a:buClr>
                <a:srgbClr val="34495E"/>
              </a:buClr>
              <a:buSzPts val="1400"/>
              <a:buNone/>
              <a:defRPr b="1" sz="1400">
                <a:solidFill>
                  <a:srgbClr val="34495E"/>
                </a:solidFill>
              </a:defRPr>
            </a:lvl9pPr>
          </a:lstStyle>
          <a:p/>
        </p:txBody>
      </p:sp>
      <p:sp>
        <p:nvSpPr>
          <p:cNvPr id="159" name="Google Shape;159;p20"/>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lvl1pPr lvl="0" algn="l">
              <a:lnSpc>
                <a:spcPct val="115000"/>
              </a:lnSpc>
              <a:spcBef>
                <a:spcPts val="0"/>
              </a:spcBef>
              <a:spcAft>
                <a:spcPts val="0"/>
              </a:spcAft>
              <a:buClr>
                <a:srgbClr val="34495E"/>
              </a:buClr>
              <a:buSzPts val="1400"/>
              <a:buNone/>
              <a:defRPr b="1" sz="1400">
                <a:solidFill>
                  <a:srgbClr val="34495E"/>
                </a:solidFill>
              </a:defRPr>
            </a:lvl1pPr>
            <a:lvl2pPr lvl="1" algn="l">
              <a:lnSpc>
                <a:spcPct val="100000"/>
              </a:lnSpc>
              <a:spcBef>
                <a:spcPts val="0"/>
              </a:spcBef>
              <a:spcAft>
                <a:spcPts val="0"/>
              </a:spcAft>
              <a:buClr>
                <a:srgbClr val="34495E"/>
              </a:buClr>
              <a:buSzPts val="1400"/>
              <a:buNone/>
              <a:defRPr sz="1400">
                <a:solidFill>
                  <a:srgbClr val="34495E"/>
                </a:solidFill>
              </a:defRPr>
            </a:lvl2pPr>
            <a:lvl3pPr lvl="2" algn="l">
              <a:lnSpc>
                <a:spcPct val="100000"/>
              </a:lnSpc>
              <a:spcBef>
                <a:spcPts val="0"/>
              </a:spcBef>
              <a:spcAft>
                <a:spcPts val="0"/>
              </a:spcAft>
              <a:buClr>
                <a:srgbClr val="34495E"/>
              </a:buClr>
              <a:buSzPts val="1400"/>
              <a:buNone/>
              <a:defRPr sz="1400">
                <a:solidFill>
                  <a:srgbClr val="34495E"/>
                </a:solidFill>
              </a:defRPr>
            </a:lvl3pPr>
            <a:lvl4pPr lvl="3" algn="l">
              <a:lnSpc>
                <a:spcPct val="100000"/>
              </a:lnSpc>
              <a:spcBef>
                <a:spcPts val="0"/>
              </a:spcBef>
              <a:spcAft>
                <a:spcPts val="0"/>
              </a:spcAft>
              <a:buClr>
                <a:srgbClr val="34495E"/>
              </a:buClr>
              <a:buSzPts val="1400"/>
              <a:buNone/>
              <a:defRPr sz="1400">
                <a:solidFill>
                  <a:srgbClr val="34495E"/>
                </a:solidFill>
              </a:defRPr>
            </a:lvl4pPr>
            <a:lvl5pPr lvl="4" algn="l">
              <a:lnSpc>
                <a:spcPct val="100000"/>
              </a:lnSpc>
              <a:spcBef>
                <a:spcPts val="0"/>
              </a:spcBef>
              <a:spcAft>
                <a:spcPts val="0"/>
              </a:spcAft>
              <a:buClr>
                <a:srgbClr val="34495E"/>
              </a:buClr>
              <a:buSzPts val="1400"/>
              <a:buNone/>
              <a:defRPr sz="1400">
                <a:solidFill>
                  <a:srgbClr val="34495E"/>
                </a:solidFill>
              </a:defRPr>
            </a:lvl5pPr>
            <a:lvl6pPr lvl="5" algn="l">
              <a:lnSpc>
                <a:spcPct val="100000"/>
              </a:lnSpc>
              <a:spcBef>
                <a:spcPts val="0"/>
              </a:spcBef>
              <a:spcAft>
                <a:spcPts val="0"/>
              </a:spcAft>
              <a:buClr>
                <a:srgbClr val="34495E"/>
              </a:buClr>
              <a:buSzPts val="1400"/>
              <a:buNone/>
              <a:defRPr sz="1400">
                <a:solidFill>
                  <a:srgbClr val="34495E"/>
                </a:solidFill>
              </a:defRPr>
            </a:lvl6pPr>
            <a:lvl7pPr lvl="6" algn="l">
              <a:lnSpc>
                <a:spcPct val="100000"/>
              </a:lnSpc>
              <a:spcBef>
                <a:spcPts val="0"/>
              </a:spcBef>
              <a:spcAft>
                <a:spcPts val="0"/>
              </a:spcAft>
              <a:buClr>
                <a:srgbClr val="34495E"/>
              </a:buClr>
              <a:buSzPts val="1400"/>
              <a:buNone/>
              <a:defRPr sz="1400">
                <a:solidFill>
                  <a:srgbClr val="34495E"/>
                </a:solidFill>
              </a:defRPr>
            </a:lvl7pPr>
            <a:lvl8pPr lvl="7" algn="l">
              <a:lnSpc>
                <a:spcPct val="100000"/>
              </a:lnSpc>
              <a:spcBef>
                <a:spcPts val="0"/>
              </a:spcBef>
              <a:spcAft>
                <a:spcPts val="0"/>
              </a:spcAft>
              <a:buClr>
                <a:srgbClr val="34495E"/>
              </a:buClr>
              <a:buSzPts val="1400"/>
              <a:buNone/>
              <a:defRPr sz="1400">
                <a:solidFill>
                  <a:srgbClr val="34495E"/>
                </a:solidFill>
              </a:defRPr>
            </a:lvl8pPr>
            <a:lvl9pPr lvl="8" algn="l">
              <a:lnSpc>
                <a:spcPct val="100000"/>
              </a:lnSpc>
              <a:spcBef>
                <a:spcPts val="0"/>
              </a:spcBef>
              <a:spcAft>
                <a:spcPts val="0"/>
              </a:spcAft>
              <a:buClr>
                <a:srgbClr val="34495E"/>
              </a:buClr>
              <a:buSzPts val="1400"/>
              <a:buNone/>
              <a:defRPr sz="1400">
                <a:solidFill>
                  <a:srgbClr val="34495E"/>
                </a:solidFill>
              </a:defRPr>
            </a:lvl9pPr>
          </a:lstStyle>
          <a:p/>
        </p:txBody>
      </p:sp>
      <p:sp>
        <p:nvSpPr>
          <p:cNvPr id="160" name="Google Shape;160;p20"/>
          <p:cNvSpPr txBox="1"/>
          <p:nvPr>
            <p:ph idx="2" type="subTitle"/>
          </p:nvPr>
        </p:nvSpPr>
        <p:spPr>
          <a:xfrm>
            <a:off x="505134" y="6685087"/>
            <a:ext cx="6454621" cy="739832"/>
          </a:xfrm>
          <a:prstGeom prst="rect">
            <a:avLst/>
          </a:prstGeom>
          <a:noFill/>
          <a:ln>
            <a:noFill/>
          </a:ln>
        </p:spPr>
        <p:txBody>
          <a:bodyPr anchorCtr="0" anchor="ctr" bIns="116050" lIns="116050" spcFirstLastPara="1" rIns="116050" wrap="square" tIns="116050">
            <a:noAutofit/>
          </a:bodyPr>
          <a:lstStyle>
            <a:lvl1pPr lvl="0" algn="l">
              <a:lnSpc>
                <a:spcPct val="115000"/>
              </a:lnSpc>
              <a:spcBef>
                <a:spcPts val="0"/>
              </a:spcBef>
              <a:spcAft>
                <a:spcPts val="0"/>
              </a:spcAft>
              <a:buClr>
                <a:srgbClr val="34495E"/>
              </a:buClr>
              <a:buSzPts val="1100"/>
              <a:buNone/>
              <a:defRPr sz="1100">
                <a:solidFill>
                  <a:srgbClr val="34495E"/>
                </a:solidFill>
              </a:defRPr>
            </a:lvl1pPr>
            <a:lvl2pPr lvl="1" algn="l">
              <a:lnSpc>
                <a:spcPct val="115000"/>
              </a:lnSpc>
              <a:spcBef>
                <a:spcPts val="0"/>
              </a:spcBef>
              <a:spcAft>
                <a:spcPts val="0"/>
              </a:spcAft>
              <a:buClr>
                <a:srgbClr val="34495E"/>
              </a:buClr>
              <a:buSzPts val="1100"/>
              <a:buNone/>
              <a:defRPr sz="1100">
                <a:solidFill>
                  <a:srgbClr val="34495E"/>
                </a:solidFill>
              </a:defRPr>
            </a:lvl2pPr>
            <a:lvl3pPr lvl="2" algn="l">
              <a:lnSpc>
                <a:spcPct val="115000"/>
              </a:lnSpc>
              <a:spcBef>
                <a:spcPts val="0"/>
              </a:spcBef>
              <a:spcAft>
                <a:spcPts val="0"/>
              </a:spcAft>
              <a:buClr>
                <a:srgbClr val="34495E"/>
              </a:buClr>
              <a:buSzPts val="1100"/>
              <a:buNone/>
              <a:defRPr sz="1100">
                <a:solidFill>
                  <a:srgbClr val="34495E"/>
                </a:solidFill>
              </a:defRPr>
            </a:lvl3pPr>
            <a:lvl4pPr lvl="3" algn="l">
              <a:lnSpc>
                <a:spcPct val="115000"/>
              </a:lnSpc>
              <a:spcBef>
                <a:spcPts val="0"/>
              </a:spcBef>
              <a:spcAft>
                <a:spcPts val="0"/>
              </a:spcAft>
              <a:buClr>
                <a:srgbClr val="34495E"/>
              </a:buClr>
              <a:buSzPts val="1100"/>
              <a:buNone/>
              <a:defRPr sz="1100">
                <a:solidFill>
                  <a:srgbClr val="34495E"/>
                </a:solidFill>
              </a:defRPr>
            </a:lvl4pPr>
            <a:lvl5pPr lvl="4" algn="l">
              <a:lnSpc>
                <a:spcPct val="115000"/>
              </a:lnSpc>
              <a:spcBef>
                <a:spcPts val="0"/>
              </a:spcBef>
              <a:spcAft>
                <a:spcPts val="0"/>
              </a:spcAft>
              <a:buClr>
                <a:srgbClr val="34495E"/>
              </a:buClr>
              <a:buSzPts val="1100"/>
              <a:buNone/>
              <a:defRPr sz="1100">
                <a:solidFill>
                  <a:srgbClr val="34495E"/>
                </a:solidFill>
              </a:defRPr>
            </a:lvl5pPr>
            <a:lvl6pPr lvl="5" algn="l">
              <a:lnSpc>
                <a:spcPct val="115000"/>
              </a:lnSpc>
              <a:spcBef>
                <a:spcPts val="0"/>
              </a:spcBef>
              <a:spcAft>
                <a:spcPts val="0"/>
              </a:spcAft>
              <a:buClr>
                <a:srgbClr val="34495E"/>
              </a:buClr>
              <a:buSzPts val="1100"/>
              <a:buNone/>
              <a:defRPr sz="1100">
                <a:solidFill>
                  <a:srgbClr val="34495E"/>
                </a:solidFill>
              </a:defRPr>
            </a:lvl6pPr>
            <a:lvl7pPr lvl="6" algn="l">
              <a:lnSpc>
                <a:spcPct val="115000"/>
              </a:lnSpc>
              <a:spcBef>
                <a:spcPts val="0"/>
              </a:spcBef>
              <a:spcAft>
                <a:spcPts val="0"/>
              </a:spcAft>
              <a:buClr>
                <a:srgbClr val="34495E"/>
              </a:buClr>
              <a:buSzPts val="1100"/>
              <a:buNone/>
              <a:defRPr sz="1100">
                <a:solidFill>
                  <a:srgbClr val="34495E"/>
                </a:solidFill>
              </a:defRPr>
            </a:lvl7pPr>
            <a:lvl8pPr lvl="7" algn="l">
              <a:lnSpc>
                <a:spcPct val="115000"/>
              </a:lnSpc>
              <a:spcBef>
                <a:spcPts val="0"/>
              </a:spcBef>
              <a:spcAft>
                <a:spcPts val="0"/>
              </a:spcAft>
              <a:buClr>
                <a:srgbClr val="34495E"/>
              </a:buClr>
              <a:buSzPts val="1100"/>
              <a:buNone/>
              <a:defRPr sz="1100">
                <a:solidFill>
                  <a:srgbClr val="34495E"/>
                </a:solidFill>
              </a:defRPr>
            </a:lvl8pPr>
            <a:lvl9pPr lvl="8" algn="l">
              <a:lnSpc>
                <a:spcPct val="115000"/>
              </a:lnSpc>
              <a:spcBef>
                <a:spcPts val="0"/>
              </a:spcBef>
              <a:spcAft>
                <a:spcPts val="0"/>
              </a:spcAft>
              <a:buClr>
                <a:srgbClr val="34495E"/>
              </a:buClr>
              <a:buSzPts val="1100"/>
              <a:buNone/>
              <a:defRPr sz="1100">
                <a:solidFill>
                  <a:srgbClr val="34495E"/>
                </a:solidFill>
              </a:defRPr>
            </a:lvl9pPr>
          </a:lstStyle>
          <a:p/>
        </p:txBody>
      </p:sp>
      <p:cxnSp>
        <p:nvCxnSpPr>
          <p:cNvPr id="161" name="Google Shape;161;p20"/>
          <p:cNvCxnSpPr/>
          <p:nvPr/>
        </p:nvCxnSpPr>
        <p:spPr>
          <a:xfrm>
            <a:off x="505134" y="1307806"/>
            <a:ext cx="9681481" cy="0"/>
          </a:xfrm>
          <a:prstGeom prst="straightConnector1">
            <a:avLst/>
          </a:prstGeom>
          <a:noFill/>
          <a:ln cap="flat" cmpd="sng" w="9525">
            <a:solidFill>
              <a:srgbClr val="34495E"/>
            </a:solidFill>
            <a:prstDash val="solid"/>
            <a:round/>
            <a:headEnd len="sm" w="sm" type="none"/>
            <a:tailEnd len="sm" w="sm" type="none"/>
          </a:ln>
        </p:spPr>
      </p:cxnSp>
      <p:cxnSp>
        <p:nvCxnSpPr>
          <p:cNvPr id="162" name="Google Shape;162;p20"/>
          <p:cNvCxnSpPr/>
          <p:nvPr/>
        </p:nvCxnSpPr>
        <p:spPr>
          <a:xfrm>
            <a:off x="505134" y="6685087"/>
            <a:ext cx="9681481" cy="0"/>
          </a:xfrm>
          <a:prstGeom prst="straightConnector1">
            <a:avLst/>
          </a:prstGeom>
          <a:noFill/>
          <a:ln cap="flat" cmpd="sng" w="9525">
            <a:solidFill>
              <a:srgbClr val="34495E"/>
            </a:solidFill>
            <a:prstDash val="solid"/>
            <a:round/>
            <a:headEnd len="sm" w="sm" type="none"/>
            <a:tailEnd len="sm" w="sm" type="none"/>
          </a:ln>
        </p:spPr>
      </p:cxnSp>
      <p:cxnSp>
        <p:nvCxnSpPr>
          <p:cNvPr id="163" name="Google Shape;163;p20"/>
          <p:cNvCxnSpPr/>
          <p:nvPr/>
        </p:nvCxnSpPr>
        <p:spPr>
          <a:xfrm>
            <a:off x="6959605" y="6685087"/>
            <a:ext cx="0" cy="625527"/>
          </a:xfrm>
          <a:prstGeom prst="straightConnector1">
            <a:avLst/>
          </a:prstGeom>
          <a:noFill/>
          <a:ln cap="flat" cmpd="sng" w="9525">
            <a:solidFill>
              <a:srgbClr val="34495E"/>
            </a:solidFill>
            <a:prstDash val="solid"/>
            <a:round/>
            <a:headEnd len="sm" w="sm" type="none"/>
            <a:tailEnd len="sm" w="sm" type="none"/>
          </a:ln>
        </p:spPr>
      </p:cxnSp>
      <p:cxnSp>
        <p:nvCxnSpPr>
          <p:cNvPr id="164" name="Google Shape;164;p20"/>
          <p:cNvCxnSpPr/>
          <p:nvPr/>
        </p:nvCxnSpPr>
        <p:spPr>
          <a:xfrm>
            <a:off x="6959605" y="682279"/>
            <a:ext cx="0" cy="625527"/>
          </a:xfrm>
          <a:prstGeom prst="straightConnector1">
            <a:avLst/>
          </a:prstGeom>
          <a:noFill/>
          <a:ln cap="flat" cmpd="sng" w="9525">
            <a:solidFill>
              <a:srgbClr val="34495E"/>
            </a:solidFill>
            <a:prstDash val="solid"/>
            <a:round/>
            <a:headEnd len="sm" w="sm" type="none"/>
            <a:tailEnd len="sm" w="sm" type="none"/>
          </a:ln>
        </p:spPr>
      </p:cxnSp>
      <p:pic>
        <p:nvPicPr>
          <p:cNvPr id="165" name="Google Shape;165;p20"/>
          <p:cNvPicPr preferRelativeResize="0"/>
          <p:nvPr/>
        </p:nvPicPr>
        <p:blipFill rotWithShape="1">
          <a:blip r:embed="rId2">
            <a:alphaModFix/>
          </a:blip>
          <a:srcRect b="0" l="0" r="0" t="0"/>
          <a:stretch/>
        </p:blipFill>
        <p:spPr>
          <a:xfrm>
            <a:off x="9337175" y="6860345"/>
            <a:ext cx="849441" cy="389307"/>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WITH PICS">
  <p:cSld name="TITLE_2_1_3">
    <p:spTree>
      <p:nvGrpSpPr>
        <p:cNvPr id="13" name="Shape 13"/>
        <p:cNvGrpSpPr/>
        <p:nvPr/>
      </p:nvGrpSpPr>
      <p:grpSpPr>
        <a:xfrm>
          <a:off x="0" y="0"/>
          <a:ext cx="0" cy="0"/>
          <a:chOff x="0" y="0"/>
          <a:chExt cx="0" cy="0"/>
        </a:xfrm>
      </p:grpSpPr>
      <p:sp>
        <p:nvSpPr>
          <p:cNvPr id="14" name="Google Shape;14;p3"/>
          <p:cNvSpPr/>
          <p:nvPr/>
        </p:nvSpPr>
        <p:spPr>
          <a:xfrm>
            <a:off x="0" y="0"/>
            <a:ext cx="10692000" cy="1460700"/>
          </a:xfrm>
          <a:prstGeom prst="rect">
            <a:avLst/>
          </a:prstGeom>
          <a:solidFill>
            <a:srgbClr val="60606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3"/>
          <p:cNvSpPr txBox="1"/>
          <p:nvPr>
            <p:ph type="ctrTitle"/>
          </p:nvPr>
        </p:nvSpPr>
        <p:spPr>
          <a:xfrm>
            <a:off x="1108025" y="0"/>
            <a:ext cx="8475900" cy="14607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FFFFFF"/>
              </a:buClr>
              <a:buSzPts val="3400"/>
              <a:buNone/>
              <a:defRPr b="1" sz="3400">
                <a:solidFill>
                  <a:srgbClr val="FFFFFF"/>
                </a:solidFill>
              </a:defRPr>
            </a:lvl1pPr>
            <a:lvl2pPr lvl="1" rtl="0" algn="ctr">
              <a:spcBef>
                <a:spcPts val="0"/>
              </a:spcBef>
              <a:spcAft>
                <a:spcPts val="0"/>
              </a:spcAft>
              <a:buClr>
                <a:srgbClr val="FFFFFF"/>
              </a:buClr>
              <a:buSzPts val="3400"/>
              <a:buNone/>
              <a:defRPr b="1" sz="3400">
                <a:solidFill>
                  <a:srgbClr val="FFFFFF"/>
                </a:solidFill>
              </a:defRPr>
            </a:lvl2pPr>
            <a:lvl3pPr lvl="2" rtl="0" algn="ctr">
              <a:spcBef>
                <a:spcPts val="0"/>
              </a:spcBef>
              <a:spcAft>
                <a:spcPts val="0"/>
              </a:spcAft>
              <a:buClr>
                <a:srgbClr val="FFFFFF"/>
              </a:buClr>
              <a:buSzPts val="3400"/>
              <a:buNone/>
              <a:defRPr b="1" sz="3400">
                <a:solidFill>
                  <a:srgbClr val="FFFFFF"/>
                </a:solidFill>
              </a:defRPr>
            </a:lvl3pPr>
            <a:lvl4pPr lvl="3" rtl="0" algn="ctr">
              <a:spcBef>
                <a:spcPts val="0"/>
              </a:spcBef>
              <a:spcAft>
                <a:spcPts val="0"/>
              </a:spcAft>
              <a:buClr>
                <a:srgbClr val="FFFFFF"/>
              </a:buClr>
              <a:buSzPts val="3400"/>
              <a:buNone/>
              <a:defRPr b="1" sz="3400">
                <a:solidFill>
                  <a:srgbClr val="FFFFFF"/>
                </a:solidFill>
              </a:defRPr>
            </a:lvl4pPr>
            <a:lvl5pPr lvl="4" rtl="0" algn="ctr">
              <a:spcBef>
                <a:spcPts val="0"/>
              </a:spcBef>
              <a:spcAft>
                <a:spcPts val="0"/>
              </a:spcAft>
              <a:buClr>
                <a:srgbClr val="FFFFFF"/>
              </a:buClr>
              <a:buSzPts val="3400"/>
              <a:buNone/>
              <a:defRPr b="1" sz="3400">
                <a:solidFill>
                  <a:srgbClr val="FFFFFF"/>
                </a:solidFill>
              </a:defRPr>
            </a:lvl5pPr>
            <a:lvl6pPr lvl="5" rtl="0" algn="ctr">
              <a:spcBef>
                <a:spcPts val="0"/>
              </a:spcBef>
              <a:spcAft>
                <a:spcPts val="0"/>
              </a:spcAft>
              <a:buClr>
                <a:srgbClr val="FFFFFF"/>
              </a:buClr>
              <a:buSzPts val="3400"/>
              <a:buNone/>
              <a:defRPr b="1" sz="3400">
                <a:solidFill>
                  <a:srgbClr val="FFFFFF"/>
                </a:solidFill>
              </a:defRPr>
            </a:lvl6pPr>
            <a:lvl7pPr lvl="6" rtl="0" algn="ctr">
              <a:spcBef>
                <a:spcPts val="0"/>
              </a:spcBef>
              <a:spcAft>
                <a:spcPts val="0"/>
              </a:spcAft>
              <a:buClr>
                <a:srgbClr val="FFFFFF"/>
              </a:buClr>
              <a:buSzPts val="3400"/>
              <a:buNone/>
              <a:defRPr b="1" sz="3400">
                <a:solidFill>
                  <a:srgbClr val="FFFFFF"/>
                </a:solidFill>
              </a:defRPr>
            </a:lvl7pPr>
            <a:lvl8pPr lvl="7" rtl="0" algn="ctr">
              <a:spcBef>
                <a:spcPts val="0"/>
              </a:spcBef>
              <a:spcAft>
                <a:spcPts val="0"/>
              </a:spcAft>
              <a:buClr>
                <a:srgbClr val="FFFFFF"/>
              </a:buClr>
              <a:buSzPts val="3400"/>
              <a:buNone/>
              <a:defRPr b="1" sz="3400">
                <a:solidFill>
                  <a:srgbClr val="FFFFFF"/>
                </a:solidFill>
              </a:defRPr>
            </a:lvl8pPr>
            <a:lvl9pPr lvl="8" rtl="0" algn="ctr">
              <a:spcBef>
                <a:spcPts val="0"/>
              </a:spcBef>
              <a:spcAft>
                <a:spcPts val="0"/>
              </a:spcAft>
              <a:buClr>
                <a:srgbClr val="FFFFFF"/>
              </a:buClr>
              <a:buSzPts val="3400"/>
              <a:buNone/>
              <a:defRPr b="1" sz="3400">
                <a:solidFill>
                  <a:srgbClr val="FFFFFF"/>
                </a:solidFill>
              </a:defRPr>
            </a:lvl9pPr>
          </a:lstStyle>
          <a:p/>
        </p:txBody>
      </p:sp>
      <p:sp>
        <p:nvSpPr>
          <p:cNvPr id="16" name="Google Shape;16;p3"/>
          <p:cNvSpPr txBox="1"/>
          <p:nvPr>
            <p:ph idx="1" type="body"/>
          </p:nvPr>
        </p:nvSpPr>
        <p:spPr>
          <a:xfrm>
            <a:off x="1108025" y="1771675"/>
            <a:ext cx="5414400" cy="5249100"/>
          </a:xfrm>
          <a:prstGeom prst="rect">
            <a:avLst/>
          </a:prstGeom>
        </p:spPr>
        <p:txBody>
          <a:bodyPr anchorCtr="0" anchor="t" bIns="116050" lIns="116050" spcFirstLastPara="1" rIns="116050" wrap="square" tIns="116050">
            <a:noAutofit/>
          </a:bodyPr>
          <a:lstStyle>
            <a:lvl1pPr indent="-381000" lvl="0" marL="457200" rtl="0">
              <a:spcBef>
                <a:spcPts val="0"/>
              </a:spcBef>
              <a:spcAft>
                <a:spcPts val="0"/>
              </a:spcAft>
              <a:buSzPts val="2400"/>
              <a:buChar char="●"/>
              <a:defRPr/>
            </a:lvl1pPr>
            <a:lvl2pPr indent="-381000" lvl="1" marL="914400" rtl="0">
              <a:spcBef>
                <a:spcPts val="2000"/>
              </a:spcBef>
              <a:spcAft>
                <a:spcPts val="0"/>
              </a:spcAft>
              <a:buSzPts val="2400"/>
              <a:buChar char="○"/>
              <a:defRPr/>
            </a:lvl2pPr>
            <a:lvl3pPr indent="-381000" lvl="2" marL="1371600" rtl="0">
              <a:spcBef>
                <a:spcPts val="2000"/>
              </a:spcBef>
              <a:spcAft>
                <a:spcPts val="0"/>
              </a:spcAft>
              <a:buSzPts val="2400"/>
              <a:buChar char="■"/>
              <a:defRPr/>
            </a:lvl3pPr>
            <a:lvl4pPr indent="-381000" lvl="3" marL="1828800" rtl="0">
              <a:spcBef>
                <a:spcPts val="2000"/>
              </a:spcBef>
              <a:spcAft>
                <a:spcPts val="0"/>
              </a:spcAft>
              <a:buSzPts val="2400"/>
              <a:buChar char="●"/>
              <a:defRPr/>
            </a:lvl4pPr>
            <a:lvl5pPr indent="-381000" lvl="4" marL="2286000" rtl="0">
              <a:spcBef>
                <a:spcPts val="2000"/>
              </a:spcBef>
              <a:spcAft>
                <a:spcPts val="0"/>
              </a:spcAft>
              <a:buSzPts val="2400"/>
              <a:buChar char="○"/>
              <a:defRPr/>
            </a:lvl5pPr>
            <a:lvl6pPr indent="-381000" lvl="5" marL="2743200" rtl="0">
              <a:spcBef>
                <a:spcPts val="2000"/>
              </a:spcBef>
              <a:spcAft>
                <a:spcPts val="0"/>
              </a:spcAft>
              <a:buSzPts val="2400"/>
              <a:buChar char="■"/>
              <a:defRPr/>
            </a:lvl6pPr>
            <a:lvl7pPr indent="-381000" lvl="6" marL="3200400" rtl="0">
              <a:spcBef>
                <a:spcPts val="2000"/>
              </a:spcBef>
              <a:spcAft>
                <a:spcPts val="0"/>
              </a:spcAft>
              <a:buSzPts val="2400"/>
              <a:buChar char="●"/>
              <a:defRPr/>
            </a:lvl7pPr>
            <a:lvl8pPr indent="-381000" lvl="7" marL="3657600" rtl="0">
              <a:spcBef>
                <a:spcPts val="2000"/>
              </a:spcBef>
              <a:spcAft>
                <a:spcPts val="0"/>
              </a:spcAft>
              <a:buSzPts val="2400"/>
              <a:buChar char="○"/>
              <a:defRPr/>
            </a:lvl8pPr>
            <a:lvl9pPr indent="-381000" lvl="8" marL="4114800" rtl="0">
              <a:spcBef>
                <a:spcPts val="2000"/>
              </a:spcBef>
              <a:spcAft>
                <a:spcPts val="2000"/>
              </a:spcAft>
              <a:buSzPts val="2400"/>
              <a:buChar char="■"/>
              <a:defRPr/>
            </a:lvl9pPr>
          </a:lstStyle>
          <a:p/>
        </p:txBody>
      </p:sp>
      <p:sp>
        <p:nvSpPr>
          <p:cNvPr id="17" name="Google Shape;17;p3"/>
          <p:cNvSpPr/>
          <p:nvPr/>
        </p:nvSpPr>
        <p:spPr>
          <a:xfrm>
            <a:off x="7003700" y="1997125"/>
            <a:ext cx="3688200" cy="55626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2_3">
    <p:spTree>
      <p:nvGrpSpPr>
        <p:cNvPr id="166" name="Shape 166"/>
        <p:cNvGrpSpPr/>
        <p:nvPr/>
      </p:nvGrpSpPr>
      <p:grpSpPr>
        <a:xfrm>
          <a:off x="0" y="0"/>
          <a:ext cx="0" cy="0"/>
          <a:chOff x="0" y="0"/>
          <a:chExt cx="0" cy="0"/>
        </a:xfrm>
      </p:grpSpPr>
      <p:sp>
        <p:nvSpPr>
          <p:cNvPr id="167" name="Google Shape;167;p21"/>
          <p:cNvSpPr txBox="1"/>
          <p:nvPr/>
        </p:nvSpPr>
        <p:spPr>
          <a:xfrm>
            <a:off x="6959605" y="6685087"/>
            <a:ext cx="3227160" cy="73983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34495E"/>
                </a:solidFill>
                <a:latin typeface="Arial"/>
                <a:ea typeface="Arial"/>
                <a:cs typeface="Arial"/>
                <a:sym typeface="Arial"/>
              </a:rPr>
              <a:t>NAME</a:t>
            </a:r>
            <a:endParaRPr b="1" i="0" sz="1200" u="none" cap="none" strike="noStrike">
              <a:solidFill>
                <a:srgbClr val="34495E"/>
              </a:solidFill>
              <a:latin typeface="Arial"/>
              <a:ea typeface="Arial"/>
              <a:cs typeface="Arial"/>
              <a:sym typeface="Arial"/>
            </a:endParaRPr>
          </a:p>
        </p:txBody>
      </p:sp>
      <p:sp>
        <p:nvSpPr>
          <p:cNvPr id="168" name="Google Shape;168;p21"/>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lvl1pPr lvl="0" algn="l">
              <a:lnSpc>
                <a:spcPct val="115000"/>
              </a:lnSpc>
              <a:spcBef>
                <a:spcPts val="0"/>
              </a:spcBef>
              <a:spcAft>
                <a:spcPts val="0"/>
              </a:spcAft>
              <a:buClr>
                <a:srgbClr val="34495E"/>
              </a:buClr>
              <a:buSzPts val="1400"/>
              <a:buNone/>
              <a:defRPr b="1" sz="1400">
                <a:solidFill>
                  <a:srgbClr val="34495E"/>
                </a:solidFill>
              </a:defRPr>
            </a:lvl1pPr>
            <a:lvl2pPr lvl="1" algn="ctr">
              <a:lnSpc>
                <a:spcPct val="100000"/>
              </a:lnSpc>
              <a:spcBef>
                <a:spcPts val="0"/>
              </a:spcBef>
              <a:spcAft>
                <a:spcPts val="0"/>
              </a:spcAft>
              <a:buClr>
                <a:srgbClr val="34495E"/>
              </a:buClr>
              <a:buSzPts val="1400"/>
              <a:buNone/>
              <a:defRPr b="1" sz="1400">
                <a:solidFill>
                  <a:srgbClr val="34495E"/>
                </a:solidFill>
              </a:defRPr>
            </a:lvl2pPr>
            <a:lvl3pPr lvl="2" algn="ctr">
              <a:lnSpc>
                <a:spcPct val="100000"/>
              </a:lnSpc>
              <a:spcBef>
                <a:spcPts val="0"/>
              </a:spcBef>
              <a:spcAft>
                <a:spcPts val="0"/>
              </a:spcAft>
              <a:buClr>
                <a:srgbClr val="34495E"/>
              </a:buClr>
              <a:buSzPts val="1400"/>
              <a:buNone/>
              <a:defRPr b="1" sz="1400">
                <a:solidFill>
                  <a:srgbClr val="34495E"/>
                </a:solidFill>
              </a:defRPr>
            </a:lvl3pPr>
            <a:lvl4pPr lvl="3" algn="ctr">
              <a:lnSpc>
                <a:spcPct val="100000"/>
              </a:lnSpc>
              <a:spcBef>
                <a:spcPts val="0"/>
              </a:spcBef>
              <a:spcAft>
                <a:spcPts val="0"/>
              </a:spcAft>
              <a:buClr>
                <a:srgbClr val="34495E"/>
              </a:buClr>
              <a:buSzPts val="1400"/>
              <a:buNone/>
              <a:defRPr b="1" sz="1400">
                <a:solidFill>
                  <a:srgbClr val="34495E"/>
                </a:solidFill>
              </a:defRPr>
            </a:lvl4pPr>
            <a:lvl5pPr lvl="4" algn="ctr">
              <a:lnSpc>
                <a:spcPct val="100000"/>
              </a:lnSpc>
              <a:spcBef>
                <a:spcPts val="0"/>
              </a:spcBef>
              <a:spcAft>
                <a:spcPts val="0"/>
              </a:spcAft>
              <a:buClr>
                <a:srgbClr val="34495E"/>
              </a:buClr>
              <a:buSzPts val="1400"/>
              <a:buNone/>
              <a:defRPr b="1" sz="1400">
                <a:solidFill>
                  <a:srgbClr val="34495E"/>
                </a:solidFill>
              </a:defRPr>
            </a:lvl5pPr>
            <a:lvl6pPr lvl="5" algn="ctr">
              <a:lnSpc>
                <a:spcPct val="100000"/>
              </a:lnSpc>
              <a:spcBef>
                <a:spcPts val="0"/>
              </a:spcBef>
              <a:spcAft>
                <a:spcPts val="0"/>
              </a:spcAft>
              <a:buClr>
                <a:srgbClr val="34495E"/>
              </a:buClr>
              <a:buSzPts val="1400"/>
              <a:buNone/>
              <a:defRPr b="1" sz="1400">
                <a:solidFill>
                  <a:srgbClr val="34495E"/>
                </a:solidFill>
              </a:defRPr>
            </a:lvl6pPr>
            <a:lvl7pPr lvl="6" algn="ctr">
              <a:lnSpc>
                <a:spcPct val="100000"/>
              </a:lnSpc>
              <a:spcBef>
                <a:spcPts val="0"/>
              </a:spcBef>
              <a:spcAft>
                <a:spcPts val="0"/>
              </a:spcAft>
              <a:buClr>
                <a:srgbClr val="34495E"/>
              </a:buClr>
              <a:buSzPts val="1400"/>
              <a:buNone/>
              <a:defRPr b="1" sz="1400">
                <a:solidFill>
                  <a:srgbClr val="34495E"/>
                </a:solidFill>
              </a:defRPr>
            </a:lvl7pPr>
            <a:lvl8pPr lvl="7" algn="ctr">
              <a:lnSpc>
                <a:spcPct val="100000"/>
              </a:lnSpc>
              <a:spcBef>
                <a:spcPts val="0"/>
              </a:spcBef>
              <a:spcAft>
                <a:spcPts val="0"/>
              </a:spcAft>
              <a:buClr>
                <a:srgbClr val="34495E"/>
              </a:buClr>
              <a:buSzPts val="1400"/>
              <a:buNone/>
              <a:defRPr b="1" sz="1400">
                <a:solidFill>
                  <a:srgbClr val="34495E"/>
                </a:solidFill>
              </a:defRPr>
            </a:lvl8pPr>
            <a:lvl9pPr lvl="8" algn="ctr">
              <a:lnSpc>
                <a:spcPct val="100000"/>
              </a:lnSpc>
              <a:spcBef>
                <a:spcPts val="0"/>
              </a:spcBef>
              <a:spcAft>
                <a:spcPts val="0"/>
              </a:spcAft>
              <a:buClr>
                <a:srgbClr val="34495E"/>
              </a:buClr>
              <a:buSzPts val="1400"/>
              <a:buNone/>
              <a:defRPr b="1" sz="1400">
                <a:solidFill>
                  <a:srgbClr val="34495E"/>
                </a:solidFill>
              </a:defRPr>
            </a:lvl9pPr>
          </a:lstStyle>
          <a:p/>
        </p:txBody>
      </p:sp>
      <p:sp>
        <p:nvSpPr>
          <p:cNvPr id="169" name="Google Shape;169;p21"/>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lvl1pPr lvl="0" algn="l">
              <a:lnSpc>
                <a:spcPct val="115000"/>
              </a:lnSpc>
              <a:spcBef>
                <a:spcPts val="0"/>
              </a:spcBef>
              <a:spcAft>
                <a:spcPts val="0"/>
              </a:spcAft>
              <a:buClr>
                <a:srgbClr val="34495E"/>
              </a:buClr>
              <a:buSzPts val="1400"/>
              <a:buNone/>
              <a:defRPr b="1" sz="1400">
                <a:solidFill>
                  <a:srgbClr val="34495E"/>
                </a:solidFill>
              </a:defRPr>
            </a:lvl1pPr>
            <a:lvl2pPr lvl="1" algn="l">
              <a:lnSpc>
                <a:spcPct val="100000"/>
              </a:lnSpc>
              <a:spcBef>
                <a:spcPts val="0"/>
              </a:spcBef>
              <a:spcAft>
                <a:spcPts val="0"/>
              </a:spcAft>
              <a:buClr>
                <a:srgbClr val="34495E"/>
              </a:buClr>
              <a:buSzPts val="1400"/>
              <a:buNone/>
              <a:defRPr sz="1400">
                <a:solidFill>
                  <a:srgbClr val="34495E"/>
                </a:solidFill>
              </a:defRPr>
            </a:lvl2pPr>
            <a:lvl3pPr lvl="2" algn="l">
              <a:lnSpc>
                <a:spcPct val="100000"/>
              </a:lnSpc>
              <a:spcBef>
                <a:spcPts val="0"/>
              </a:spcBef>
              <a:spcAft>
                <a:spcPts val="0"/>
              </a:spcAft>
              <a:buClr>
                <a:srgbClr val="34495E"/>
              </a:buClr>
              <a:buSzPts val="1400"/>
              <a:buNone/>
              <a:defRPr sz="1400">
                <a:solidFill>
                  <a:srgbClr val="34495E"/>
                </a:solidFill>
              </a:defRPr>
            </a:lvl3pPr>
            <a:lvl4pPr lvl="3" algn="l">
              <a:lnSpc>
                <a:spcPct val="100000"/>
              </a:lnSpc>
              <a:spcBef>
                <a:spcPts val="0"/>
              </a:spcBef>
              <a:spcAft>
                <a:spcPts val="0"/>
              </a:spcAft>
              <a:buClr>
                <a:srgbClr val="34495E"/>
              </a:buClr>
              <a:buSzPts val="1400"/>
              <a:buNone/>
              <a:defRPr sz="1400">
                <a:solidFill>
                  <a:srgbClr val="34495E"/>
                </a:solidFill>
              </a:defRPr>
            </a:lvl4pPr>
            <a:lvl5pPr lvl="4" algn="l">
              <a:lnSpc>
                <a:spcPct val="100000"/>
              </a:lnSpc>
              <a:spcBef>
                <a:spcPts val="0"/>
              </a:spcBef>
              <a:spcAft>
                <a:spcPts val="0"/>
              </a:spcAft>
              <a:buClr>
                <a:srgbClr val="34495E"/>
              </a:buClr>
              <a:buSzPts val="1400"/>
              <a:buNone/>
              <a:defRPr sz="1400">
                <a:solidFill>
                  <a:srgbClr val="34495E"/>
                </a:solidFill>
              </a:defRPr>
            </a:lvl5pPr>
            <a:lvl6pPr lvl="5" algn="l">
              <a:lnSpc>
                <a:spcPct val="100000"/>
              </a:lnSpc>
              <a:spcBef>
                <a:spcPts val="0"/>
              </a:spcBef>
              <a:spcAft>
                <a:spcPts val="0"/>
              </a:spcAft>
              <a:buClr>
                <a:srgbClr val="34495E"/>
              </a:buClr>
              <a:buSzPts val="1400"/>
              <a:buNone/>
              <a:defRPr sz="1400">
                <a:solidFill>
                  <a:srgbClr val="34495E"/>
                </a:solidFill>
              </a:defRPr>
            </a:lvl6pPr>
            <a:lvl7pPr lvl="6" algn="l">
              <a:lnSpc>
                <a:spcPct val="100000"/>
              </a:lnSpc>
              <a:spcBef>
                <a:spcPts val="0"/>
              </a:spcBef>
              <a:spcAft>
                <a:spcPts val="0"/>
              </a:spcAft>
              <a:buClr>
                <a:srgbClr val="34495E"/>
              </a:buClr>
              <a:buSzPts val="1400"/>
              <a:buNone/>
              <a:defRPr sz="1400">
                <a:solidFill>
                  <a:srgbClr val="34495E"/>
                </a:solidFill>
              </a:defRPr>
            </a:lvl7pPr>
            <a:lvl8pPr lvl="7" algn="l">
              <a:lnSpc>
                <a:spcPct val="100000"/>
              </a:lnSpc>
              <a:spcBef>
                <a:spcPts val="0"/>
              </a:spcBef>
              <a:spcAft>
                <a:spcPts val="0"/>
              </a:spcAft>
              <a:buClr>
                <a:srgbClr val="34495E"/>
              </a:buClr>
              <a:buSzPts val="1400"/>
              <a:buNone/>
              <a:defRPr sz="1400">
                <a:solidFill>
                  <a:srgbClr val="34495E"/>
                </a:solidFill>
              </a:defRPr>
            </a:lvl8pPr>
            <a:lvl9pPr lvl="8" algn="l">
              <a:lnSpc>
                <a:spcPct val="100000"/>
              </a:lnSpc>
              <a:spcBef>
                <a:spcPts val="0"/>
              </a:spcBef>
              <a:spcAft>
                <a:spcPts val="0"/>
              </a:spcAft>
              <a:buClr>
                <a:srgbClr val="34495E"/>
              </a:buClr>
              <a:buSzPts val="1400"/>
              <a:buNone/>
              <a:defRPr sz="1400">
                <a:solidFill>
                  <a:srgbClr val="34495E"/>
                </a:solidFill>
              </a:defRPr>
            </a:lvl9pPr>
          </a:lstStyle>
          <a:p/>
        </p:txBody>
      </p:sp>
      <p:sp>
        <p:nvSpPr>
          <p:cNvPr id="170" name="Google Shape;170;p21"/>
          <p:cNvSpPr txBox="1"/>
          <p:nvPr>
            <p:ph idx="2" type="subTitle"/>
          </p:nvPr>
        </p:nvSpPr>
        <p:spPr>
          <a:xfrm>
            <a:off x="505134" y="6685087"/>
            <a:ext cx="6454621" cy="739832"/>
          </a:xfrm>
          <a:prstGeom prst="rect">
            <a:avLst/>
          </a:prstGeom>
          <a:noFill/>
          <a:ln>
            <a:noFill/>
          </a:ln>
        </p:spPr>
        <p:txBody>
          <a:bodyPr anchorCtr="0" anchor="ctr" bIns="116050" lIns="116050" spcFirstLastPara="1" rIns="116050" wrap="square" tIns="116050">
            <a:noAutofit/>
          </a:bodyPr>
          <a:lstStyle>
            <a:lvl1pPr lvl="0" algn="l">
              <a:lnSpc>
                <a:spcPct val="115000"/>
              </a:lnSpc>
              <a:spcBef>
                <a:spcPts val="0"/>
              </a:spcBef>
              <a:spcAft>
                <a:spcPts val="0"/>
              </a:spcAft>
              <a:buClr>
                <a:srgbClr val="34495E"/>
              </a:buClr>
              <a:buSzPts val="1100"/>
              <a:buNone/>
              <a:defRPr sz="1100">
                <a:solidFill>
                  <a:srgbClr val="34495E"/>
                </a:solidFill>
              </a:defRPr>
            </a:lvl1pPr>
            <a:lvl2pPr lvl="1" algn="l">
              <a:lnSpc>
                <a:spcPct val="115000"/>
              </a:lnSpc>
              <a:spcBef>
                <a:spcPts val="0"/>
              </a:spcBef>
              <a:spcAft>
                <a:spcPts val="0"/>
              </a:spcAft>
              <a:buClr>
                <a:srgbClr val="34495E"/>
              </a:buClr>
              <a:buSzPts val="1100"/>
              <a:buNone/>
              <a:defRPr sz="1100">
                <a:solidFill>
                  <a:srgbClr val="34495E"/>
                </a:solidFill>
              </a:defRPr>
            </a:lvl2pPr>
            <a:lvl3pPr lvl="2" algn="l">
              <a:lnSpc>
                <a:spcPct val="115000"/>
              </a:lnSpc>
              <a:spcBef>
                <a:spcPts val="0"/>
              </a:spcBef>
              <a:spcAft>
                <a:spcPts val="0"/>
              </a:spcAft>
              <a:buClr>
                <a:srgbClr val="34495E"/>
              </a:buClr>
              <a:buSzPts val="1100"/>
              <a:buNone/>
              <a:defRPr sz="1100">
                <a:solidFill>
                  <a:srgbClr val="34495E"/>
                </a:solidFill>
              </a:defRPr>
            </a:lvl3pPr>
            <a:lvl4pPr lvl="3" algn="l">
              <a:lnSpc>
                <a:spcPct val="115000"/>
              </a:lnSpc>
              <a:spcBef>
                <a:spcPts val="0"/>
              </a:spcBef>
              <a:spcAft>
                <a:spcPts val="0"/>
              </a:spcAft>
              <a:buClr>
                <a:srgbClr val="34495E"/>
              </a:buClr>
              <a:buSzPts val="1100"/>
              <a:buNone/>
              <a:defRPr sz="1100">
                <a:solidFill>
                  <a:srgbClr val="34495E"/>
                </a:solidFill>
              </a:defRPr>
            </a:lvl4pPr>
            <a:lvl5pPr lvl="4" algn="l">
              <a:lnSpc>
                <a:spcPct val="115000"/>
              </a:lnSpc>
              <a:spcBef>
                <a:spcPts val="0"/>
              </a:spcBef>
              <a:spcAft>
                <a:spcPts val="0"/>
              </a:spcAft>
              <a:buClr>
                <a:srgbClr val="34495E"/>
              </a:buClr>
              <a:buSzPts val="1100"/>
              <a:buNone/>
              <a:defRPr sz="1100">
                <a:solidFill>
                  <a:srgbClr val="34495E"/>
                </a:solidFill>
              </a:defRPr>
            </a:lvl5pPr>
            <a:lvl6pPr lvl="5" algn="l">
              <a:lnSpc>
                <a:spcPct val="115000"/>
              </a:lnSpc>
              <a:spcBef>
                <a:spcPts val="0"/>
              </a:spcBef>
              <a:spcAft>
                <a:spcPts val="0"/>
              </a:spcAft>
              <a:buClr>
                <a:srgbClr val="34495E"/>
              </a:buClr>
              <a:buSzPts val="1100"/>
              <a:buNone/>
              <a:defRPr sz="1100">
                <a:solidFill>
                  <a:srgbClr val="34495E"/>
                </a:solidFill>
              </a:defRPr>
            </a:lvl6pPr>
            <a:lvl7pPr lvl="6" algn="l">
              <a:lnSpc>
                <a:spcPct val="115000"/>
              </a:lnSpc>
              <a:spcBef>
                <a:spcPts val="0"/>
              </a:spcBef>
              <a:spcAft>
                <a:spcPts val="0"/>
              </a:spcAft>
              <a:buClr>
                <a:srgbClr val="34495E"/>
              </a:buClr>
              <a:buSzPts val="1100"/>
              <a:buNone/>
              <a:defRPr sz="1100">
                <a:solidFill>
                  <a:srgbClr val="34495E"/>
                </a:solidFill>
              </a:defRPr>
            </a:lvl7pPr>
            <a:lvl8pPr lvl="7" algn="l">
              <a:lnSpc>
                <a:spcPct val="115000"/>
              </a:lnSpc>
              <a:spcBef>
                <a:spcPts val="0"/>
              </a:spcBef>
              <a:spcAft>
                <a:spcPts val="0"/>
              </a:spcAft>
              <a:buClr>
                <a:srgbClr val="34495E"/>
              </a:buClr>
              <a:buSzPts val="1100"/>
              <a:buNone/>
              <a:defRPr sz="1100">
                <a:solidFill>
                  <a:srgbClr val="34495E"/>
                </a:solidFill>
              </a:defRPr>
            </a:lvl8pPr>
            <a:lvl9pPr lvl="8" algn="l">
              <a:lnSpc>
                <a:spcPct val="115000"/>
              </a:lnSpc>
              <a:spcBef>
                <a:spcPts val="0"/>
              </a:spcBef>
              <a:spcAft>
                <a:spcPts val="0"/>
              </a:spcAft>
              <a:buClr>
                <a:srgbClr val="34495E"/>
              </a:buClr>
              <a:buSzPts val="1100"/>
              <a:buNone/>
              <a:defRPr sz="1100">
                <a:solidFill>
                  <a:srgbClr val="34495E"/>
                </a:solidFill>
              </a:defRPr>
            </a:lvl9pPr>
          </a:lstStyle>
          <a:p/>
        </p:txBody>
      </p:sp>
      <p:cxnSp>
        <p:nvCxnSpPr>
          <p:cNvPr id="171" name="Google Shape;171;p21"/>
          <p:cNvCxnSpPr/>
          <p:nvPr/>
        </p:nvCxnSpPr>
        <p:spPr>
          <a:xfrm>
            <a:off x="505134" y="1307806"/>
            <a:ext cx="9681481" cy="0"/>
          </a:xfrm>
          <a:prstGeom prst="straightConnector1">
            <a:avLst/>
          </a:prstGeom>
          <a:noFill/>
          <a:ln cap="flat" cmpd="sng" w="9525">
            <a:solidFill>
              <a:srgbClr val="34495E"/>
            </a:solidFill>
            <a:prstDash val="solid"/>
            <a:round/>
            <a:headEnd len="sm" w="sm" type="none"/>
            <a:tailEnd len="sm" w="sm" type="none"/>
          </a:ln>
        </p:spPr>
      </p:cxnSp>
      <p:cxnSp>
        <p:nvCxnSpPr>
          <p:cNvPr id="172" name="Google Shape;172;p21"/>
          <p:cNvCxnSpPr/>
          <p:nvPr/>
        </p:nvCxnSpPr>
        <p:spPr>
          <a:xfrm>
            <a:off x="505134" y="6685087"/>
            <a:ext cx="9681481" cy="0"/>
          </a:xfrm>
          <a:prstGeom prst="straightConnector1">
            <a:avLst/>
          </a:prstGeom>
          <a:noFill/>
          <a:ln cap="flat" cmpd="sng" w="9525">
            <a:solidFill>
              <a:srgbClr val="34495E"/>
            </a:solidFill>
            <a:prstDash val="solid"/>
            <a:round/>
            <a:headEnd len="sm" w="sm" type="none"/>
            <a:tailEnd len="sm" w="sm" type="none"/>
          </a:ln>
        </p:spPr>
      </p:cxnSp>
      <p:cxnSp>
        <p:nvCxnSpPr>
          <p:cNvPr id="173" name="Google Shape;173;p21"/>
          <p:cNvCxnSpPr/>
          <p:nvPr/>
        </p:nvCxnSpPr>
        <p:spPr>
          <a:xfrm>
            <a:off x="6959605" y="6685087"/>
            <a:ext cx="0" cy="625527"/>
          </a:xfrm>
          <a:prstGeom prst="straightConnector1">
            <a:avLst/>
          </a:prstGeom>
          <a:noFill/>
          <a:ln cap="flat" cmpd="sng" w="9525">
            <a:solidFill>
              <a:srgbClr val="34495E"/>
            </a:solidFill>
            <a:prstDash val="solid"/>
            <a:round/>
            <a:headEnd len="sm" w="sm" type="none"/>
            <a:tailEnd len="sm" w="sm" type="none"/>
          </a:ln>
        </p:spPr>
      </p:cxnSp>
      <p:cxnSp>
        <p:nvCxnSpPr>
          <p:cNvPr id="174" name="Google Shape;174;p21"/>
          <p:cNvCxnSpPr/>
          <p:nvPr/>
        </p:nvCxnSpPr>
        <p:spPr>
          <a:xfrm>
            <a:off x="6959605" y="682279"/>
            <a:ext cx="0" cy="625527"/>
          </a:xfrm>
          <a:prstGeom prst="straightConnector1">
            <a:avLst/>
          </a:prstGeom>
          <a:noFill/>
          <a:ln cap="flat" cmpd="sng" w="9525">
            <a:solidFill>
              <a:srgbClr val="34495E"/>
            </a:solidFill>
            <a:prstDash val="solid"/>
            <a:round/>
            <a:headEnd len="sm" w="sm" type="none"/>
            <a:tailEnd len="sm" w="sm" type="none"/>
          </a:ln>
        </p:spPr>
      </p:cxnSp>
      <p:pic>
        <p:nvPicPr>
          <p:cNvPr id="175" name="Google Shape;175;p21"/>
          <p:cNvPicPr preferRelativeResize="0"/>
          <p:nvPr/>
        </p:nvPicPr>
        <p:blipFill rotWithShape="1">
          <a:blip r:embed="rId2">
            <a:alphaModFix/>
          </a:blip>
          <a:srcRect b="0" l="0" r="0" t="0"/>
          <a:stretch/>
        </p:blipFill>
        <p:spPr>
          <a:xfrm>
            <a:off x="9337175" y="6860345"/>
            <a:ext cx="849420" cy="389298"/>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ront page" type="title">
  <p:cSld name="TITLE">
    <p:spTree>
      <p:nvGrpSpPr>
        <p:cNvPr id="180" name="Shape 180"/>
        <p:cNvGrpSpPr/>
        <p:nvPr/>
      </p:nvGrpSpPr>
      <p:grpSpPr>
        <a:xfrm>
          <a:off x="0" y="0"/>
          <a:ext cx="0" cy="0"/>
          <a:chOff x="0" y="0"/>
          <a:chExt cx="0" cy="0"/>
        </a:xfrm>
      </p:grpSpPr>
      <p:sp>
        <p:nvSpPr>
          <p:cNvPr id="181" name="Google Shape;181;p23"/>
          <p:cNvSpPr txBox="1"/>
          <p:nvPr>
            <p:ph type="ctrTitle"/>
          </p:nvPr>
        </p:nvSpPr>
        <p:spPr>
          <a:xfrm>
            <a:off x="1108020" y="3057538"/>
            <a:ext cx="8475900" cy="2348100"/>
          </a:xfrm>
          <a:prstGeom prst="rect">
            <a:avLst/>
          </a:prstGeom>
        </p:spPr>
        <p:txBody>
          <a:bodyPr anchorCtr="0" anchor="t" bIns="116050" lIns="116050" spcFirstLastPara="1" rIns="116050" wrap="square" tIns="116050">
            <a:noAutofit/>
          </a:bodyPr>
          <a:lstStyle>
            <a:lvl1pPr lvl="0">
              <a:spcBef>
                <a:spcPts val="0"/>
              </a:spcBef>
              <a:spcAft>
                <a:spcPts val="0"/>
              </a:spcAft>
              <a:buClr>
                <a:srgbClr val="34495E"/>
              </a:buClr>
              <a:buSzPts val="6000"/>
              <a:buNone/>
              <a:defRPr b="1" sz="6000">
                <a:solidFill>
                  <a:srgbClr val="34495E"/>
                </a:solidFill>
              </a:defRPr>
            </a:lvl1pPr>
            <a:lvl2pPr lvl="1" algn="ctr">
              <a:spcBef>
                <a:spcPts val="0"/>
              </a:spcBef>
              <a:spcAft>
                <a:spcPts val="0"/>
              </a:spcAft>
              <a:buClr>
                <a:srgbClr val="34495E"/>
              </a:buClr>
              <a:buSzPts val="6600"/>
              <a:buNone/>
              <a:defRPr b="1" sz="6600">
                <a:solidFill>
                  <a:srgbClr val="34495E"/>
                </a:solidFill>
              </a:defRPr>
            </a:lvl2pPr>
            <a:lvl3pPr lvl="2" algn="ctr">
              <a:spcBef>
                <a:spcPts val="0"/>
              </a:spcBef>
              <a:spcAft>
                <a:spcPts val="0"/>
              </a:spcAft>
              <a:buClr>
                <a:srgbClr val="34495E"/>
              </a:buClr>
              <a:buSzPts val="6600"/>
              <a:buNone/>
              <a:defRPr b="1" sz="6600">
                <a:solidFill>
                  <a:srgbClr val="34495E"/>
                </a:solidFill>
              </a:defRPr>
            </a:lvl3pPr>
            <a:lvl4pPr lvl="3" algn="ctr">
              <a:spcBef>
                <a:spcPts val="0"/>
              </a:spcBef>
              <a:spcAft>
                <a:spcPts val="0"/>
              </a:spcAft>
              <a:buClr>
                <a:srgbClr val="34495E"/>
              </a:buClr>
              <a:buSzPts val="6600"/>
              <a:buNone/>
              <a:defRPr b="1" sz="6600">
                <a:solidFill>
                  <a:srgbClr val="34495E"/>
                </a:solidFill>
              </a:defRPr>
            </a:lvl4pPr>
            <a:lvl5pPr lvl="4" algn="ctr">
              <a:spcBef>
                <a:spcPts val="0"/>
              </a:spcBef>
              <a:spcAft>
                <a:spcPts val="0"/>
              </a:spcAft>
              <a:buClr>
                <a:srgbClr val="34495E"/>
              </a:buClr>
              <a:buSzPts val="6600"/>
              <a:buNone/>
              <a:defRPr b="1" sz="6600">
                <a:solidFill>
                  <a:srgbClr val="34495E"/>
                </a:solidFill>
              </a:defRPr>
            </a:lvl5pPr>
            <a:lvl6pPr lvl="5" algn="ctr">
              <a:spcBef>
                <a:spcPts val="0"/>
              </a:spcBef>
              <a:spcAft>
                <a:spcPts val="0"/>
              </a:spcAft>
              <a:buClr>
                <a:srgbClr val="34495E"/>
              </a:buClr>
              <a:buSzPts val="6600"/>
              <a:buNone/>
              <a:defRPr b="1" sz="6600">
                <a:solidFill>
                  <a:srgbClr val="34495E"/>
                </a:solidFill>
              </a:defRPr>
            </a:lvl6pPr>
            <a:lvl7pPr lvl="6" algn="ctr">
              <a:spcBef>
                <a:spcPts val="0"/>
              </a:spcBef>
              <a:spcAft>
                <a:spcPts val="0"/>
              </a:spcAft>
              <a:buClr>
                <a:srgbClr val="34495E"/>
              </a:buClr>
              <a:buSzPts val="6600"/>
              <a:buNone/>
              <a:defRPr b="1" sz="6600">
                <a:solidFill>
                  <a:srgbClr val="34495E"/>
                </a:solidFill>
              </a:defRPr>
            </a:lvl7pPr>
            <a:lvl8pPr lvl="7" algn="ctr">
              <a:spcBef>
                <a:spcPts val="0"/>
              </a:spcBef>
              <a:spcAft>
                <a:spcPts val="0"/>
              </a:spcAft>
              <a:buClr>
                <a:srgbClr val="34495E"/>
              </a:buClr>
              <a:buSzPts val="6600"/>
              <a:buNone/>
              <a:defRPr b="1" sz="6600">
                <a:solidFill>
                  <a:srgbClr val="34495E"/>
                </a:solidFill>
              </a:defRPr>
            </a:lvl8pPr>
            <a:lvl9pPr lvl="8" algn="ctr">
              <a:spcBef>
                <a:spcPts val="0"/>
              </a:spcBef>
              <a:spcAft>
                <a:spcPts val="0"/>
              </a:spcAft>
              <a:buClr>
                <a:srgbClr val="34495E"/>
              </a:buClr>
              <a:buSzPts val="6600"/>
              <a:buNone/>
              <a:defRPr b="1" sz="6600">
                <a:solidFill>
                  <a:srgbClr val="34495E"/>
                </a:solidFill>
              </a:defRPr>
            </a:lvl9pPr>
          </a:lstStyle>
          <a:p/>
        </p:txBody>
      </p:sp>
      <p:sp>
        <p:nvSpPr>
          <p:cNvPr id="182" name="Google Shape;182;p23"/>
          <p:cNvSpPr txBox="1"/>
          <p:nvPr>
            <p:ph idx="1" type="subTitle"/>
          </p:nvPr>
        </p:nvSpPr>
        <p:spPr>
          <a:xfrm>
            <a:off x="1108025" y="2520000"/>
            <a:ext cx="8475900" cy="537600"/>
          </a:xfrm>
          <a:prstGeom prst="rect">
            <a:avLst/>
          </a:prstGeom>
        </p:spPr>
        <p:txBody>
          <a:bodyPr anchorCtr="0" anchor="ctr" bIns="116050" lIns="116050" spcFirstLastPara="1" rIns="116050" wrap="square" tIns="116050">
            <a:noAutofit/>
          </a:bodyPr>
          <a:lstStyle>
            <a:lvl1pPr lvl="0">
              <a:lnSpc>
                <a:spcPct val="100000"/>
              </a:lnSpc>
              <a:spcBef>
                <a:spcPts val="0"/>
              </a:spcBef>
              <a:spcAft>
                <a:spcPts val="0"/>
              </a:spcAft>
              <a:buClr>
                <a:srgbClr val="36C46F"/>
              </a:buClr>
              <a:buSzPts val="3600"/>
              <a:buNone/>
              <a:defRPr b="1" sz="3600">
                <a:solidFill>
                  <a:srgbClr val="36C46F"/>
                </a:solidFill>
              </a:defRPr>
            </a:lvl1pPr>
            <a:lvl2pPr lvl="1">
              <a:lnSpc>
                <a:spcPct val="100000"/>
              </a:lnSpc>
              <a:spcBef>
                <a:spcPts val="0"/>
              </a:spcBef>
              <a:spcAft>
                <a:spcPts val="0"/>
              </a:spcAft>
              <a:buClr>
                <a:srgbClr val="34495E"/>
              </a:buClr>
              <a:buSzPts val="3600"/>
              <a:buNone/>
              <a:defRPr b="1" sz="3600">
                <a:solidFill>
                  <a:srgbClr val="34495E"/>
                </a:solidFill>
              </a:defRPr>
            </a:lvl2pPr>
            <a:lvl3pPr lvl="2">
              <a:lnSpc>
                <a:spcPct val="100000"/>
              </a:lnSpc>
              <a:spcBef>
                <a:spcPts val="0"/>
              </a:spcBef>
              <a:spcAft>
                <a:spcPts val="0"/>
              </a:spcAft>
              <a:buClr>
                <a:srgbClr val="34495E"/>
              </a:buClr>
              <a:buSzPts val="3600"/>
              <a:buNone/>
              <a:defRPr b="1" sz="3600">
                <a:solidFill>
                  <a:srgbClr val="34495E"/>
                </a:solidFill>
              </a:defRPr>
            </a:lvl3pPr>
            <a:lvl4pPr lvl="3">
              <a:lnSpc>
                <a:spcPct val="100000"/>
              </a:lnSpc>
              <a:spcBef>
                <a:spcPts val="0"/>
              </a:spcBef>
              <a:spcAft>
                <a:spcPts val="0"/>
              </a:spcAft>
              <a:buClr>
                <a:srgbClr val="34495E"/>
              </a:buClr>
              <a:buSzPts val="3600"/>
              <a:buNone/>
              <a:defRPr b="1" sz="3600">
                <a:solidFill>
                  <a:srgbClr val="34495E"/>
                </a:solidFill>
              </a:defRPr>
            </a:lvl4pPr>
            <a:lvl5pPr lvl="4">
              <a:lnSpc>
                <a:spcPct val="100000"/>
              </a:lnSpc>
              <a:spcBef>
                <a:spcPts val="0"/>
              </a:spcBef>
              <a:spcAft>
                <a:spcPts val="0"/>
              </a:spcAft>
              <a:buClr>
                <a:srgbClr val="34495E"/>
              </a:buClr>
              <a:buSzPts val="3600"/>
              <a:buNone/>
              <a:defRPr b="1" sz="3600">
                <a:solidFill>
                  <a:srgbClr val="34495E"/>
                </a:solidFill>
              </a:defRPr>
            </a:lvl5pPr>
            <a:lvl6pPr lvl="5">
              <a:lnSpc>
                <a:spcPct val="100000"/>
              </a:lnSpc>
              <a:spcBef>
                <a:spcPts val="0"/>
              </a:spcBef>
              <a:spcAft>
                <a:spcPts val="0"/>
              </a:spcAft>
              <a:buClr>
                <a:srgbClr val="34495E"/>
              </a:buClr>
              <a:buSzPts val="3600"/>
              <a:buNone/>
              <a:defRPr b="1" sz="3600">
                <a:solidFill>
                  <a:srgbClr val="34495E"/>
                </a:solidFill>
              </a:defRPr>
            </a:lvl6pPr>
            <a:lvl7pPr lvl="6">
              <a:lnSpc>
                <a:spcPct val="100000"/>
              </a:lnSpc>
              <a:spcBef>
                <a:spcPts val="0"/>
              </a:spcBef>
              <a:spcAft>
                <a:spcPts val="0"/>
              </a:spcAft>
              <a:buClr>
                <a:srgbClr val="34495E"/>
              </a:buClr>
              <a:buSzPts val="3600"/>
              <a:buNone/>
              <a:defRPr b="1" sz="3600">
                <a:solidFill>
                  <a:srgbClr val="34495E"/>
                </a:solidFill>
              </a:defRPr>
            </a:lvl7pPr>
            <a:lvl8pPr lvl="7">
              <a:lnSpc>
                <a:spcPct val="100000"/>
              </a:lnSpc>
              <a:spcBef>
                <a:spcPts val="0"/>
              </a:spcBef>
              <a:spcAft>
                <a:spcPts val="0"/>
              </a:spcAft>
              <a:buClr>
                <a:srgbClr val="34495E"/>
              </a:buClr>
              <a:buSzPts val="3600"/>
              <a:buNone/>
              <a:defRPr b="1" sz="3600">
                <a:solidFill>
                  <a:srgbClr val="34495E"/>
                </a:solidFill>
              </a:defRPr>
            </a:lvl8pPr>
            <a:lvl9pPr lvl="8">
              <a:lnSpc>
                <a:spcPct val="100000"/>
              </a:lnSpc>
              <a:spcBef>
                <a:spcPts val="0"/>
              </a:spcBef>
              <a:spcAft>
                <a:spcPts val="0"/>
              </a:spcAft>
              <a:buClr>
                <a:srgbClr val="34495E"/>
              </a:buClr>
              <a:buSzPts val="3600"/>
              <a:buNone/>
              <a:defRPr b="1" sz="3600">
                <a:solidFill>
                  <a:srgbClr val="34495E"/>
                </a:solidFill>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ig text">
  <p:cSld name="TITLE_2">
    <p:spTree>
      <p:nvGrpSpPr>
        <p:cNvPr id="183" name="Shape 183"/>
        <p:cNvGrpSpPr/>
        <p:nvPr/>
      </p:nvGrpSpPr>
      <p:grpSpPr>
        <a:xfrm>
          <a:off x="0" y="0"/>
          <a:ext cx="0" cy="0"/>
          <a:chOff x="0" y="0"/>
          <a:chExt cx="0" cy="0"/>
        </a:xfrm>
      </p:grpSpPr>
      <p:sp>
        <p:nvSpPr>
          <p:cNvPr id="184" name="Google Shape;184;p24"/>
          <p:cNvSpPr txBox="1"/>
          <p:nvPr>
            <p:ph idx="1" type="subTitle"/>
          </p:nvPr>
        </p:nvSpPr>
        <p:spPr>
          <a:xfrm>
            <a:off x="1108025" y="1977550"/>
            <a:ext cx="8475900" cy="949800"/>
          </a:xfrm>
          <a:prstGeom prst="rect">
            <a:avLst/>
          </a:prstGeom>
        </p:spPr>
        <p:txBody>
          <a:bodyPr anchorCtr="0" anchor="t" bIns="116050" lIns="116050" spcFirstLastPara="1" rIns="116050" wrap="square" tIns="116050">
            <a:noAutofit/>
          </a:bodyPr>
          <a:lstStyle>
            <a:lvl1pPr lvl="0" rtl="0">
              <a:lnSpc>
                <a:spcPct val="100000"/>
              </a:lnSpc>
              <a:spcBef>
                <a:spcPts val="0"/>
              </a:spcBef>
              <a:spcAft>
                <a:spcPts val="0"/>
              </a:spcAft>
              <a:buClr>
                <a:srgbClr val="34495E"/>
              </a:buClr>
              <a:buSzPts val="3000"/>
              <a:buNone/>
              <a:defRPr b="1" sz="3000">
                <a:solidFill>
                  <a:srgbClr val="34495E"/>
                </a:solidFill>
              </a:defRPr>
            </a:lvl1pPr>
            <a:lvl2pPr lvl="1" rtl="0">
              <a:lnSpc>
                <a:spcPct val="100000"/>
              </a:lnSpc>
              <a:spcBef>
                <a:spcPts val="0"/>
              </a:spcBef>
              <a:spcAft>
                <a:spcPts val="0"/>
              </a:spcAft>
              <a:buClr>
                <a:srgbClr val="34495E"/>
              </a:buClr>
              <a:buSzPts val="3600"/>
              <a:buNone/>
              <a:defRPr b="1" sz="3600">
                <a:solidFill>
                  <a:srgbClr val="34495E"/>
                </a:solidFill>
              </a:defRPr>
            </a:lvl2pPr>
            <a:lvl3pPr lvl="2" rtl="0">
              <a:lnSpc>
                <a:spcPct val="100000"/>
              </a:lnSpc>
              <a:spcBef>
                <a:spcPts val="0"/>
              </a:spcBef>
              <a:spcAft>
                <a:spcPts val="0"/>
              </a:spcAft>
              <a:buClr>
                <a:srgbClr val="34495E"/>
              </a:buClr>
              <a:buSzPts val="3600"/>
              <a:buNone/>
              <a:defRPr b="1" sz="3600">
                <a:solidFill>
                  <a:srgbClr val="34495E"/>
                </a:solidFill>
              </a:defRPr>
            </a:lvl3pPr>
            <a:lvl4pPr lvl="3" rtl="0">
              <a:lnSpc>
                <a:spcPct val="100000"/>
              </a:lnSpc>
              <a:spcBef>
                <a:spcPts val="0"/>
              </a:spcBef>
              <a:spcAft>
                <a:spcPts val="0"/>
              </a:spcAft>
              <a:buClr>
                <a:srgbClr val="34495E"/>
              </a:buClr>
              <a:buSzPts val="3600"/>
              <a:buNone/>
              <a:defRPr b="1" sz="3600">
                <a:solidFill>
                  <a:srgbClr val="34495E"/>
                </a:solidFill>
              </a:defRPr>
            </a:lvl4pPr>
            <a:lvl5pPr lvl="4" rtl="0">
              <a:lnSpc>
                <a:spcPct val="100000"/>
              </a:lnSpc>
              <a:spcBef>
                <a:spcPts val="0"/>
              </a:spcBef>
              <a:spcAft>
                <a:spcPts val="0"/>
              </a:spcAft>
              <a:buClr>
                <a:srgbClr val="34495E"/>
              </a:buClr>
              <a:buSzPts val="3600"/>
              <a:buNone/>
              <a:defRPr b="1" sz="3600">
                <a:solidFill>
                  <a:srgbClr val="34495E"/>
                </a:solidFill>
              </a:defRPr>
            </a:lvl5pPr>
            <a:lvl6pPr lvl="5" rtl="0">
              <a:lnSpc>
                <a:spcPct val="100000"/>
              </a:lnSpc>
              <a:spcBef>
                <a:spcPts val="0"/>
              </a:spcBef>
              <a:spcAft>
                <a:spcPts val="0"/>
              </a:spcAft>
              <a:buClr>
                <a:srgbClr val="34495E"/>
              </a:buClr>
              <a:buSzPts val="3600"/>
              <a:buNone/>
              <a:defRPr b="1" sz="3600">
                <a:solidFill>
                  <a:srgbClr val="34495E"/>
                </a:solidFill>
              </a:defRPr>
            </a:lvl6pPr>
            <a:lvl7pPr lvl="6" rtl="0">
              <a:lnSpc>
                <a:spcPct val="100000"/>
              </a:lnSpc>
              <a:spcBef>
                <a:spcPts val="0"/>
              </a:spcBef>
              <a:spcAft>
                <a:spcPts val="0"/>
              </a:spcAft>
              <a:buClr>
                <a:srgbClr val="34495E"/>
              </a:buClr>
              <a:buSzPts val="3600"/>
              <a:buNone/>
              <a:defRPr b="1" sz="3600">
                <a:solidFill>
                  <a:srgbClr val="34495E"/>
                </a:solidFill>
              </a:defRPr>
            </a:lvl7pPr>
            <a:lvl8pPr lvl="7" rtl="0">
              <a:lnSpc>
                <a:spcPct val="100000"/>
              </a:lnSpc>
              <a:spcBef>
                <a:spcPts val="0"/>
              </a:spcBef>
              <a:spcAft>
                <a:spcPts val="0"/>
              </a:spcAft>
              <a:buClr>
                <a:srgbClr val="34495E"/>
              </a:buClr>
              <a:buSzPts val="3600"/>
              <a:buNone/>
              <a:defRPr b="1" sz="3600">
                <a:solidFill>
                  <a:srgbClr val="34495E"/>
                </a:solidFill>
              </a:defRPr>
            </a:lvl8pPr>
            <a:lvl9pPr lvl="8" rtl="0">
              <a:lnSpc>
                <a:spcPct val="100000"/>
              </a:lnSpc>
              <a:spcBef>
                <a:spcPts val="0"/>
              </a:spcBef>
              <a:spcAft>
                <a:spcPts val="0"/>
              </a:spcAft>
              <a:buClr>
                <a:srgbClr val="34495E"/>
              </a:buClr>
              <a:buSzPts val="3600"/>
              <a:buNone/>
              <a:defRPr b="1" sz="3600">
                <a:solidFill>
                  <a:srgbClr val="34495E"/>
                </a:solidFill>
              </a:defRPr>
            </a:lvl9pPr>
          </a:lstStyle>
          <a:p/>
        </p:txBody>
      </p:sp>
      <p:sp>
        <p:nvSpPr>
          <p:cNvPr id="185" name="Google Shape;185;p24"/>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36C46F"/>
              </a:buClr>
              <a:buSzPts val="4800"/>
              <a:buNone/>
              <a:defRPr b="1" sz="4800">
                <a:solidFill>
                  <a:srgbClr val="36C46F"/>
                </a:solidFill>
              </a:defRPr>
            </a:lvl1pPr>
            <a:lvl2pPr lvl="1" rtl="0" algn="ctr">
              <a:spcBef>
                <a:spcPts val="0"/>
              </a:spcBef>
              <a:spcAft>
                <a:spcPts val="0"/>
              </a:spcAft>
              <a:buClr>
                <a:srgbClr val="34495E"/>
              </a:buClr>
              <a:buSzPts val="6600"/>
              <a:buNone/>
              <a:defRPr b="1" sz="6600">
                <a:solidFill>
                  <a:srgbClr val="34495E"/>
                </a:solidFill>
              </a:defRPr>
            </a:lvl2pPr>
            <a:lvl3pPr lvl="2" rtl="0" algn="ctr">
              <a:spcBef>
                <a:spcPts val="0"/>
              </a:spcBef>
              <a:spcAft>
                <a:spcPts val="0"/>
              </a:spcAft>
              <a:buClr>
                <a:srgbClr val="34495E"/>
              </a:buClr>
              <a:buSzPts val="6600"/>
              <a:buNone/>
              <a:defRPr b="1" sz="6600">
                <a:solidFill>
                  <a:srgbClr val="34495E"/>
                </a:solidFill>
              </a:defRPr>
            </a:lvl3pPr>
            <a:lvl4pPr lvl="3" rtl="0" algn="ctr">
              <a:spcBef>
                <a:spcPts val="0"/>
              </a:spcBef>
              <a:spcAft>
                <a:spcPts val="0"/>
              </a:spcAft>
              <a:buClr>
                <a:srgbClr val="34495E"/>
              </a:buClr>
              <a:buSzPts val="6600"/>
              <a:buNone/>
              <a:defRPr b="1" sz="6600">
                <a:solidFill>
                  <a:srgbClr val="34495E"/>
                </a:solidFill>
              </a:defRPr>
            </a:lvl4pPr>
            <a:lvl5pPr lvl="4" rtl="0" algn="ctr">
              <a:spcBef>
                <a:spcPts val="0"/>
              </a:spcBef>
              <a:spcAft>
                <a:spcPts val="0"/>
              </a:spcAft>
              <a:buClr>
                <a:srgbClr val="34495E"/>
              </a:buClr>
              <a:buSzPts val="6600"/>
              <a:buNone/>
              <a:defRPr b="1" sz="6600">
                <a:solidFill>
                  <a:srgbClr val="34495E"/>
                </a:solidFill>
              </a:defRPr>
            </a:lvl5pPr>
            <a:lvl6pPr lvl="5" rtl="0" algn="ctr">
              <a:spcBef>
                <a:spcPts val="0"/>
              </a:spcBef>
              <a:spcAft>
                <a:spcPts val="0"/>
              </a:spcAft>
              <a:buClr>
                <a:srgbClr val="34495E"/>
              </a:buClr>
              <a:buSzPts val="6600"/>
              <a:buNone/>
              <a:defRPr b="1" sz="6600">
                <a:solidFill>
                  <a:srgbClr val="34495E"/>
                </a:solidFill>
              </a:defRPr>
            </a:lvl6pPr>
            <a:lvl7pPr lvl="6" rtl="0" algn="ctr">
              <a:spcBef>
                <a:spcPts val="0"/>
              </a:spcBef>
              <a:spcAft>
                <a:spcPts val="0"/>
              </a:spcAft>
              <a:buClr>
                <a:srgbClr val="34495E"/>
              </a:buClr>
              <a:buSzPts val="6600"/>
              <a:buNone/>
              <a:defRPr b="1" sz="6600">
                <a:solidFill>
                  <a:srgbClr val="34495E"/>
                </a:solidFill>
              </a:defRPr>
            </a:lvl7pPr>
            <a:lvl8pPr lvl="7" rtl="0" algn="ctr">
              <a:spcBef>
                <a:spcPts val="0"/>
              </a:spcBef>
              <a:spcAft>
                <a:spcPts val="0"/>
              </a:spcAft>
              <a:buClr>
                <a:srgbClr val="34495E"/>
              </a:buClr>
              <a:buSzPts val="6600"/>
              <a:buNone/>
              <a:defRPr b="1" sz="6600">
                <a:solidFill>
                  <a:srgbClr val="34495E"/>
                </a:solidFill>
              </a:defRPr>
            </a:lvl8pPr>
            <a:lvl9pPr lvl="8" rtl="0" algn="ctr">
              <a:spcBef>
                <a:spcPts val="0"/>
              </a:spcBef>
              <a:spcAft>
                <a:spcPts val="0"/>
              </a:spcAft>
              <a:buClr>
                <a:srgbClr val="34495E"/>
              </a:buClr>
              <a:buSzPts val="6600"/>
              <a:buNone/>
              <a:defRPr b="1" sz="6600">
                <a:solidFill>
                  <a:srgbClr val="34495E"/>
                </a:solidFill>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odule start">
  <p:cSld name="TITLE_2_1_1">
    <p:spTree>
      <p:nvGrpSpPr>
        <p:cNvPr id="186" name="Shape 186"/>
        <p:cNvGrpSpPr/>
        <p:nvPr/>
      </p:nvGrpSpPr>
      <p:grpSpPr>
        <a:xfrm>
          <a:off x="0" y="0"/>
          <a:ext cx="0" cy="0"/>
          <a:chOff x="0" y="0"/>
          <a:chExt cx="0" cy="0"/>
        </a:xfrm>
      </p:grpSpPr>
      <p:sp>
        <p:nvSpPr>
          <p:cNvPr id="187" name="Google Shape;187;p25"/>
          <p:cNvSpPr txBox="1"/>
          <p:nvPr>
            <p:ph idx="1" type="subTitle"/>
          </p:nvPr>
        </p:nvSpPr>
        <p:spPr>
          <a:xfrm>
            <a:off x="1108025" y="1131650"/>
            <a:ext cx="8475900" cy="500700"/>
          </a:xfrm>
          <a:prstGeom prst="rect">
            <a:avLst/>
          </a:prstGeom>
        </p:spPr>
        <p:txBody>
          <a:bodyPr anchorCtr="0" anchor="ctr" bIns="116050" lIns="116050" spcFirstLastPara="1" rIns="116050" wrap="square" tIns="116050">
            <a:noAutofit/>
          </a:bodyPr>
          <a:lstStyle>
            <a:lvl1pPr lvl="0" rtl="0">
              <a:lnSpc>
                <a:spcPct val="100000"/>
              </a:lnSpc>
              <a:spcBef>
                <a:spcPts val="0"/>
              </a:spcBef>
              <a:spcAft>
                <a:spcPts val="0"/>
              </a:spcAft>
              <a:buClr>
                <a:srgbClr val="36C46F"/>
              </a:buClr>
              <a:buSzPts val="2400"/>
              <a:buNone/>
              <a:defRPr>
                <a:solidFill>
                  <a:srgbClr val="36C46F"/>
                </a:solidFill>
              </a:defRPr>
            </a:lvl1pPr>
            <a:lvl2pPr lvl="1" rtl="0">
              <a:lnSpc>
                <a:spcPct val="100000"/>
              </a:lnSpc>
              <a:spcBef>
                <a:spcPts val="0"/>
              </a:spcBef>
              <a:spcAft>
                <a:spcPts val="0"/>
              </a:spcAft>
              <a:buClr>
                <a:srgbClr val="34495E"/>
              </a:buClr>
              <a:buSzPts val="2400"/>
              <a:buNone/>
              <a:defRPr b="1">
                <a:solidFill>
                  <a:srgbClr val="34495E"/>
                </a:solidFill>
              </a:defRPr>
            </a:lvl2pPr>
            <a:lvl3pPr lvl="2" rtl="0">
              <a:lnSpc>
                <a:spcPct val="100000"/>
              </a:lnSpc>
              <a:spcBef>
                <a:spcPts val="0"/>
              </a:spcBef>
              <a:spcAft>
                <a:spcPts val="0"/>
              </a:spcAft>
              <a:buClr>
                <a:srgbClr val="34495E"/>
              </a:buClr>
              <a:buSzPts val="2400"/>
              <a:buNone/>
              <a:defRPr b="1">
                <a:solidFill>
                  <a:srgbClr val="34495E"/>
                </a:solidFill>
              </a:defRPr>
            </a:lvl3pPr>
            <a:lvl4pPr lvl="3" rtl="0">
              <a:lnSpc>
                <a:spcPct val="100000"/>
              </a:lnSpc>
              <a:spcBef>
                <a:spcPts val="0"/>
              </a:spcBef>
              <a:spcAft>
                <a:spcPts val="0"/>
              </a:spcAft>
              <a:buClr>
                <a:srgbClr val="34495E"/>
              </a:buClr>
              <a:buSzPts val="2400"/>
              <a:buNone/>
              <a:defRPr b="1">
                <a:solidFill>
                  <a:srgbClr val="34495E"/>
                </a:solidFill>
              </a:defRPr>
            </a:lvl4pPr>
            <a:lvl5pPr lvl="4" rtl="0">
              <a:lnSpc>
                <a:spcPct val="100000"/>
              </a:lnSpc>
              <a:spcBef>
                <a:spcPts val="0"/>
              </a:spcBef>
              <a:spcAft>
                <a:spcPts val="0"/>
              </a:spcAft>
              <a:buClr>
                <a:srgbClr val="34495E"/>
              </a:buClr>
              <a:buSzPts val="2400"/>
              <a:buNone/>
              <a:defRPr b="1">
                <a:solidFill>
                  <a:srgbClr val="34495E"/>
                </a:solidFill>
              </a:defRPr>
            </a:lvl5pPr>
            <a:lvl6pPr lvl="5" rtl="0">
              <a:lnSpc>
                <a:spcPct val="100000"/>
              </a:lnSpc>
              <a:spcBef>
                <a:spcPts val="0"/>
              </a:spcBef>
              <a:spcAft>
                <a:spcPts val="0"/>
              </a:spcAft>
              <a:buClr>
                <a:srgbClr val="34495E"/>
              </a:buClr>
              <a:buSzPts val="2400"/>
              <a:buNone/>
              <a:defRPr b="1">
                <a:solidFill>
                  <a:srgbClr val="34495E"/>
                </a:solidFill>
              </a:defRPr>
            </a:lvl6pPr>
            <a:lvl7pPr lvl="6" rtl="0">
              <a:lnSpc>
                <a:spcPct val="100000"/>
              </a:lnSpc>
              <a:spcBef>
                <a:spcPts val="0"/>
              </a:spcBef>
              <a:spcAft>
                <a:spcPts val="0"/>
              </a:spcAft>
              <a:buClr>
                <a:srgbClr val="34495E"/>
              </a:buClr>
              <a:buSzPts val="2400"/>
              <a:buNone/>
              <a:defRPr b="1">
                <a:solidFill>
                  <a:srgbClr val="34495E"/>
                </a:solidFill>
              </a:defRPr>
            </a:lvl7pPr>
            <a:lvl8pPr lvl="7" rtl="0">
              <a:lnSpc>
                <a:spcPct val="100000"/>
              </a:lnSpc>
              <a:spcBef>
                <a:spcPts val="0"/>
              </a:spcBef>
              <a:spcAft>
                <a:spcPts val="0"/>
              </a:spcAft>
              <a:buClr>
                <a:srgbClr val="34495E"/>
              </a:buClr>
              <a:buSzPts val="2400"/>
              <a:buNone/>
              <a:defRPr b="1">
                <a:solidFill>
                  <a:srgbClr val="34495E"/>
                </a:solidFill>
              </a:defRPr>
            </a:lvl8pPr>
            <a:lvl9pPr lvl="8" rtl="0">
              <a:lnSpc>
                <a:spcPct val="100000"/>
              </a:lnSpc>
              <a:spcBef>
                <a:spcPts val="0"/>
              </a:spcBef>
              <a:spcAft>
                <a:spcPts val="0"/>
              </a:spcAft>
              <a:buClr>
                <a:srgbClr val="34495E"/>
              </a:buClr>
              <a:buSzPts val="2400"/>
              <a:buNone/>
              <a:defRPr b="1">
                <a:solidFill>
                  <a:srgbClr val="34495E"/>
                </a:solidFill>
              </a:defRPr>
            </a:lvl9pPr>
          </a:lstStyle>
          <a:p/>
        </p:txBody>
      </p:sp>
      <p:sp>
        <p:nvSpPr>
          <p:cNvPr id="188" name="Google Shape;188;p25"/>
          <p:cNvSpPr txBox="1"/>
          <p:nvPr>
            <p:ph type="ctrTitle"/>
          </p:nvPr>
        </p:nvSpPr>
        <p:spPr>
          <a:xfrm>
            <a:off x="1108025" y="1556150"/>
            <a:ext cx="8475900" cy="7896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34495E"/>
              </a:buClr>
              <a:buSzPts val="4000"/>
              <a:buNone/>
              <a:defRPr b="1" sz="4000">
                <a:solidFill>
                  <a:srgbClr val="34495E"/>
                </a:solidFill>
              </a:defRPr>
            </a:lvl1pPr>
            <a:lvl2pPr lvl="1" rtl="0" algn="ctr">
              <a:spcBef>
                <a:spcPts val="0"/>
              </a:spcBef>
              <a:spcAft>
                <a:spcPts val="0"/>
              </a:spcAft>
              <a:buClr>
                <a:srgbClr val="34495E"/>
              </a:buClr>
              <a:buSzPts val="4000"/>
              <a:buNone/>
              <a:defRPr b="1" sz="4000">
                <a:solidFill>
                  <a:srgbClr val="34495E"/>
                </a:solidFill>
              </a:defRPr>
            </a:lvl2pPr>
            <a:lvl3pPr lvl="2" rtl="0" algn="ctr">
              <a:spcBef>
                <a:spcPts val="0"/>
              </a:spcBef>
              <a:spcAft>
                <a:spcPts val="0"/>
              </a:spcAft>
              <a:buClr>
                <a:srgbClr val="34495E"/>
              </a:buClr>
              <a:buSzPts val="4000"/>
              <a:buNone/>
              <a:defRPr b="1" sz="4000">
                <a:solidFill>
                  <a:srgbClr val="34495E"/>
                </a:solidFill>
              </a:defRPr>
            </a:lvl3pPr>
            <a:lvl4pPr lvl="3" rtl="0" algn="ctr">
              <a:spcBef>
                <a:spcPts val="0"/>
              </a:spcBef>
              <a:spcAft>
                <a:spcPts val="0"/>
              </a:spcAft>
              <a:buClr>
                <a:srgbClr val="34495E"/>
              </a:buClr>
              <a:buSzPts val="4000"/>
              <a:buNone/>
              <a:defRPr b="1" sz="4000">
                <a:solidFill>
                  <a:srgbClr val="34495E"/>
                </a:solidFill>
              </a:defRPr>
            </a:lvl4pPr>
            <a:lvl5pPr lvl="4" rtl="0" algn="ctr">
              <a:spcBef>
                <a:spcPts val="0"/>
              </a:spcBef>
              <a:spcAft>
                <a:spcPts val="0"/>
              </a:spcAft>
              <a:buClr>
                <a:srgbClr val="34495E"/>
              </a:buClr>
              <a:buSzPts val="4000"/>
              <a:buNone/>
              <a:defRPr b="1" sz="4000">
                <a:solidFill>
                  <a:srgbClr val="34495E"/>
                </a:solidFill>
              </a:defRPr>
            </a:lvl5pPr>
            <a:lvl6pPr lvl="5" rtl="0" algn="ctr">
              <a:spcBef>
                <a:spcPts val="0"/>
              </a:spcBef>
              <a:spcAft>
                <a:spcPts val="0"/>
              </a:spcAft>
              <a:buClr>
                <a:srgbClr val="34495E"/>
              </a:buClr>
              <a:buSzPts val="4000"/>
              <a:buNone/>
              <a:defRPr b="1" sz="4000">
                <a:solidFill>
                  <a:srgbClr val="34495E"/>
                </a:solidFill>
              </a:defRPr>
            </a:lvl6pPr>
            <a:lvl7pPr lvl="6" rtl="0" algn="ctr">
              <a:spcBef>
                <a:spcPts val="0"/>
              </a:spcBef>
              <a:spcAft>
                <a:spcPts val="0"/>
              </a:spcAft>
              <a:buClr>
                <a:srgbClr val="34495E"/>
              </a:buClr>
              <a:buSzPts val="4000"/>
              <a:buNone/>
              <a:defRPr b="1" sz="4000">
                <a:solidFill>
                  <a:srgbClr val="34495E"/>
                </a:solidFill>
              </a:defRPr>
            </a:lvl7pPr>
            <a:lvl8pPr lvl="7" rtl="0" algn="ctr">
              <a:spcBef>
                <a:spcPts val="0"/>
              </a:spcBef>
              <a:spcAft>
                <a:spcPts val="0"/>
              </a:spcAft>
              <a:buClr>
                <a:srgbClr val="34495E"/>
              </a:buClr>
              <a:buSzPts val="4000"/>
              <a:buNone/>
              <a:defRPr b="1" sz="4000">
                <a:solidFill>
                  <a:srgbClr val="34495E"/>
                </a:solidFill>
              </a:defRPr>
            </a:lvl8pPr>
            <a:lvl9pPr lvl="8" rtl="0" algn="ctr">
              <a:spcBef>
                <a:spcPts val="0"/>
              </a:spcBef>
              <a:spcAft>
                <a:spcPts val="0"/>
              </a:spcAft>
              <a:buClr>
                <a:srgbClr val="34495E"/>
              </a:buClr>
              <a:buSzPts val="4000"/>
              <a:buNone/>
              <a:defRPr b="1" sz="4000">
                <a:solidFill>
                  <a:srgbClr val="34495E"/>
                </a:solidFill>
              </a:defRPr>
            </a:lvl9pPr>
          </a:lstStyle>
          <a:p/>
        </p:txBody>
      </p:sp>
      <p:cxnSp>
        <p:nvCxnSpPr>
          <p:cNvPr id="189" name="Google Shape;189;p25"/>
          <p:cNvCxnSpPr/>
          <p:nvPr/>
        </p:nvCxnSpPr>
        <p:spPr>
          <a:xfrm rot="10800000">
            <a:off x="1108025" y="2533075"/>
            <a:ext cx="8475900" cy="0"/>
          </a:xfrm>
          <a:prstGeom prst="straightConnector1">
            <a:avLst/>
          </a:prstGeom>
          <a:noFill/>
          <a:ln cap="flat" cmpd="sng" w="19050">
            <a:solidFill>
              <a:srgbClr val="34495E"/>
            </a:solidFill>
            <a:prstDash val="solid"/>
            <a:round/>
            <a:headEnd len="med" w="med" type="none"/>
            <a:tailEnd len="med" w="med" type="none"/>
          </a:ln>
        </p:spPr>
      </p:cxn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
    <p:spTree>
      <p:nvGrpSpPr>
        <p:cNvPr id="190" name="Shape 190"/>
        <p:cNvGrpSpPr/>
        <p:nvPr/>
      </p:nvGrpSpPr>
      <p:grpSpPr>
        <a:xfrm>
          <a:off x="0" y="0"/>
          <a:ext cx="0" cy="0"/>
          <a:chOff x="0" y="0"/>
          <a:chExt cx="0" cy="0"/>
        </a:xfrm>
      </p:grpSpPr>
      <p:sp>
        <p:nvSpPr>
          <p:cNvPr id="191" name="Google Shape;191;p26"/>
          <p:cNvSpPr txBox="1"/>
          <p:nvPr/>
        </p:nvSpPr>
        <p:spPr>
          <a:xfrm>
            <a:off x="6959475" y="6684800"/>
            <a:ext cx="26088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rgbClr val="34495E"/>
                </a:solidFill>
              </a:rPr>
              <a:t>NAME</a:t>
            </a:r>
            <a:endParaRPr b="1" sz="1200">
              <a:solidFill>
                <a:srgbClr val="34495E"/>
              </a:solidFill>
            </a:endParaRPr>
          </a:p>
        </p:txBody>
      </p:sp>
      <p:sp>
        <p:nvSpPr>
          <p:cNvPr id="192" name="Google Shape;192;p26"/>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400"/>
              <a:buNone/>
              <a:defRPr b="1" sz="1400">
                <a:solidFill>
                  <a:srgbClr val="34495E"/>
                </a:solidFill>
              </a:defRPr>
            </a:lvl1pPr>
            <a:lvl2pPr lvl="1" rtl="0" algn="ctr">
              <a:spcBef>
                <a:spcPts val="0"/>
              </a:spcBef>
              <a:spcAft>
                <a:spcPts val="0"/>
              </a:spcAft>
              <a:buClr>
                <a:srgbClr val="34495E"/>
              </a:buClr>
              <a:buSzPts val="1400"/>
              <a:buNone/>
              <a:defRPr b="1" sz="1400">
                <a:solidFill>
                  <a:srgbClr val="34495E"/>
                </a:solidFill>
              </a:defRPr>
            </a:lvl2pPr>
            <a:lvl3pPr lvl="2" rtl="0" algn="ctr">
              <a:spcBef>
                <a:spcPts val="0"/>
              </a:spcBef>
              <a:spcAft>
                <a:spcPts val="0"/>
              </a:spcAft>
              <a:buClr>
                <a:srgbClr val="34495E"/>
              </a:buClr>
              <a:buSzPts val="1400"/>
              <a:buNone/>
              <a:defRPr b="1" sz="1400">
                <a:solidFill>
                  <a:srgbClr val="34495E"/>
                </a:solidFill>
              </a:defRPr>
            </a:lvl3pPr>
            <a:lvl4pPr lvl="3" rtl="0" algn="ctr">
              <a:spcBef>
                <a:spcPts val="0"/>
              </a:spcBef>
              <a:spcAft>
                <a:spcPts val="0"/>
              </a:spcAft>
              <a:buClr>
                <a:srgbClr val="34495E"/>
              </a:buClr>
              <a:buSzPts val="1400"/>
              <a:buNone/>
              <a:defRPr b="1" sz="1400">
                <a:solidFill>
                  <a:srgbClr val="34495E"/>
                </a:solidFill>
              </a:defRPr>
            </a:lvl4pPr>
            <a:lvl5pPr lvl="4" rtl="0" algn="ctr">
              <a:spcBef>
                <a:spcPts val="0"/>
              </a:spcBef>
              <a:spcAft>
                <a:spcPts val="0"/>
              </a:spcAft>
              <a:buClr>
                <a:srgbClr val="34495E"/>
              </a:buClr>
              <a:buSzPts val="1400"/>
              <a:buNone/>
              <a:defRPr b="1" sz="1400">
                <a:solidFill>
                  <a:srgbClr val="34495E"/>
                </a:solidFill>
              </a:defRPr>
            </a:lvl5pPr>
            <a:lvl6pPr lvl="5" rtl="0" algn="ctr">
              <a:spcBef>
                <a:spcPts val="0"/>
              </a:spcBef>
              <a:spcAft>
                <a:spcPts val="0"/>
              </a:spcAft>
              <a:buClr>
                <a:srgbClr val="34495E"/>
              </a:buClr>
              <a:buSzPts val="1400"/>
              <a:buNone/>
              <a:defRPr b="1" sz="1400">
                <a:solidFill>
                  <a:srgbClr val="34495E"/>
                </a:solidFill>
              </a:defRPr>
            </a:lvl6pPr>
            <a:lvl7pPr lvl="6" rtl="0" algn="ctr">
              <a:spcBef>
                <a:spcPts val="0"/>
              </a:spcBef>
              <a:spcAft>
                <a:spcPts val="0"/>
              </a:spcAft>
              <a:buClr>
                <a:srgbClr val="34495E"/>
              </a:buClr>
              <a:buSzPts val="1400"/>
              <a:buNone/>
              <a:defRPr b="1" sz="1400">
                <a:solidFill>
                  <a:srgbClr val="34495E"/>
                </a:solidFill>
              </a:defRPr>
            </a:lvl7pPr>
            <a:lvl8pPr lvl="7" rtl="0" algn="ctr">
              <a:spcBef>
                <a:spcPts val="0"/>
              </a:spcBef>
              <a:spcAft>
                <a:spcPts val="0"/>
              </a:spcAft>
              <a:buClr>
                <a:srgbClr val="34495E"/>
              </a:buClr>
              <a:buSzPts val="1400"/>
              <a:buNone/>
              <a:defRPr b="1" sz="1400">
                <a:solidFill>
                  <a:srgbClr val="34495E"/>
                </a:solidFill>
              </a:defRPr>
            </a:lvl8pPr>
            <a:lvl9pPr lvl="8" rtl="0" algn="ctr">
              <a:spcBef>
                <a:spcPts val="0"/>
              </a:spcBef>
              <a:spcAft>
                <a:spcPts val="0"/>
              </a:spcAft>
              <a:buClr>
                <a:srgbClr val="34495E"/>
              </a:buClr>
              <a:buSzPts val="1400"/>
              <a:buNone/>
              <a:defRPr b="1" sz="1400">
                <a:solidFill>
                  <a:srgbClr val="34495E"/>
                </a:solidFill>
              </a:defRPr>
            </a:lvl9pPr>
          </a:lstStyle>
          <a:p/>
        </p:txBody>
      </p:sp>
      <p:sp>
        <p:nvSpPr>
          <p:cNvPr id="193" name="Google Shape;193;p26"/>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400"/>
              <a:buNone/>
              <a:defRPr b="1" sz="1400">
                <a:solidFill>
                  <a:srgbClr val="34495E"/>
                </a:solidFill>
              </a:defRPr>
            </a:lvl1pPr>
            <a:lvl2pPr lvl="1" rtl="0">
              <a:lnSpc>
                <a:spcPct val="100000"/>
              </a:lnSpc>
              <a:spcBef>
                <a:spcPts val="0"/>
              </a:spcBef>
              <a:spcAft>
                <a:spcPts val="0"/>
              </a:spcAft>
              <a:buClr>
                <a:srgbClr val="34495E"/>
              </a:buClr>
              <a:buSzPts val="1400"/>
              <a:buNone/>
              <a:defRPr sz="1400">
                <a:solidFill>
                  <a:srgbClr val="34495E"/>
                </a:solidFill>
              </a:defRPr>
            </a:lvl2pPr>
            <a:lvl3pPr lvl="2" rtl="0">
              <a:lnSpc>
                <a:spcPct val="100000"/>
              </a:lnSpc>
              <a:spcBef>
                <a:spcPts val="0"/>
              </a:spcBef>
              <a:spcAft>
                <a:spcPts val="0"/>
              </a:spcAft>
              <a:buClr>
                <a:srgbClr val="34495E"/>
              </a:buClr>
              <a:buSzPts val="1400"/>
              <a:buNone/>
              <a:defRPr sz="1400">
                <a:solidFill>
                  <a:srgbClr val="34495E"/>
                </a:solidFill>
              </a:defRPr>
            </a:lvl3pPr>
            <a:lvl4pPr lvl="3" rtl="0">
              <a:lnSpc>
                <a:spcPct val="100000"/>
              </a:lnSpc>
              <a:spcBef>
                <a:spcPts val="0"/>
              </a:spcBef>
              <a:spcAft>
                <a:spcPts val="0"/>
              </a:spcAft>
              <a:buClr>
                <a:srgbClr val="34495E"/>
              </a:buClr>
              <a:buSzPts val="1400"/>
              <a:buNone/>
              <a:defRPr sz="1400">
                <a:solidFill>
                  <a:srgbClr val="34495E"/>
                </a:solidFill>
              </a:defRPr>
            </a:lvl4pPr>
            <a:lvl5pPr lvl="4" rtl="0">
              <a:lnSpc>
                <a:spcPct val="100000"/>
              </a:lnSpc>
              <a:spcBef>
                <a:spcPts val="0"/>
              </a:spcBef>
              <a:spcAft>
                <a:spcPts val="0"/>
              </a:spcAft>
              <a:buClr>
                <a:srgbClr val="34495E"/>
              </a:buClr>
              <a:buSzPts val="1400"/>
              <a:buNone/>
              <a:defRPr sz="1400">
                <a:solidFill>
                  <a:srgbClr val="34495E"/>
                </a:solidFill>
              </a:defRPr>
            </a:lvl5pPr>
            <a:lvl6pPr lvl="5" rtl="0">
              <a:lnSpc>
                <a:spcPct val="100000"/>
              </a:lnSpc>
              <a:spcBef>
                <a:spcPts val="0"/>
              </a:spcBef>
              <a:spcAft>
                <a:spcPts val="0"/>
              </a:spcAft>
              <a:buClr>
                <a:srgbClr val="34495E"/>
              </a:buClr>
              <a:buSzPts val="1400"/>
              <a:buNone/>
              <a:defRPr sz="1400">
                <a:solidFill>
                  <a:srgbClr val="34495E"/>
                </a:solidFill>
              </a:defRPr>
            </a:lvl6pPr>
            <a:lvl7pPr lvl="6" rtl="0">
              <a:lnSpc>
                <a:spcPct val="100000"/>
              </a:lnSpc>
              <a:spcBef>
                <a:spcPts val="0"/>
              </a:spcBef>
              <a:spcAft>
                <a:spcPts val="0"/>
              </a:spcAft>
              <a:buClr>
                <a:srgbClr val="34495E"/>
              </a:buClr>
              <a:buSzPts val="1400"/>
              <a:buNone/>
              <a:defRPr sz="1400">
                <a:solidFill>
                  <a:srgbClr val="34495E"/>
                </a:solidFill>
              </a:defRPr>
            </a:lvl7pPr>
            <a:lvl8pPr lvl="7" rtl="0">
              <a:lnSpc>
                <a:spcPct val="100000"/>
              </a:lnSpc>
              <a:spcBef>
                <a:spcPts val="0"/>
              </a:spcBef>
              <a:spcAft>
                <a:spcPts val="0"/>
              </a:spcAft>
              <a:buClr>
                <a:srgbClr val="34495E"/>
              </a:buClr>
              <a:buSzPts val="1400"/>
              <a:buNone/>
              <a:defRPr sz="1400">
                <a:solidFill>
                  <a:srgbClr val="34495E"/>
                </a:solidFill>
              </a:defRPr>
            </a:lvl8pPr>
            <a:lvl9pPr lvl="8" rtl="0">
              <a:lnSpc>
                <a:spcPct val="100000"/>
              </a:lnSpc>
              <a:spcBef>
                <a:spcPts val="0"/>
              </a:spcBef>
              <a:spcAft>
                <a:spcPts val="0"/>
              </a:spcAft>
              <a:buClr>
                <a:srgbClr val="34495E"/>
              </a:buClr>
              <a:buSzPts val="1400"/>
              <a:buNone/>
              <a:defRPr sz="1400">
                <a:solidFill>
                  <a:srgbClr val="34495E"/>
                </a:solidFill>
              </a:defRPr>
            </a:lvl9pPr>
          </a:lstStyle>
          <a:p/>
        </p:txBody>
      </p:sp>
      <p:sp>
        <p:nvSpPr>
          <p:cNvPr id="194" name="Google Shape;194;p26"/>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100"/>
              <a:buNone/>
              <a:defRPr sz="1100">
                <a:solidFill>
                  <a:srgbClr val="34495E"/>
                </a:solidFill>
              </a:defRPr>
            </a:lvl1pPr>
            <a:lvl2pPr lvl="1" rtl="0">
              <a:lnSpc>
                <a:spcPct val="115000"/>
              </a:lnSpc>
              <a:spcBef>
                <a:spcPts val="0"/>
              </a:spcBef>
              <a:spcAft>
                <a:spcPts val="0"/>
              </a:spcAft>
              <a:buClr>
                <a:srgbClr val="34495E"/>
              </a:buClr>
              <a:buSzPts val="1100"/>
              <a:buNone/>
              <a:defRPr sz="1100">
                <a:solidFill>
                  <a:srgbClr val="34495E"/>
                </a:solidFill>
              </a:defRPr>
            </a:lvl2pPr>
            <a:lvl3pPr lvl="2" rtl="0">
              <a:lnSpc>
                <a:spcPct val="115000"/>
              </a:lnSpc>
              <a:spcBef>
                <a:spcPts val="0"/>
              </a:spcBef>
              <a:spcAft>
                <a:spcPts val="0"/>
              </a:spcAft>
              <a:buClr>
                <a:srgbClr val="34495E"/>
              </a:buClr>
              <a:buSzPts val="1100"/>
              <a:buNone/>
              <a:defRPr sz="1100">
                <a:solidFill>
                  <a:srgbClr val="34495E"/>
                </a:solidFill>
              </a:defRPr>
            </a:lvl3pPr>
            <a:lvl4pPr lvl="3" rtl="0">
              <a:lnSpc>
                <a:spcPct val="115000"/>
              </a:lnSpc>
              <a:spcBef>
                <a:spcPts val="0"/>
              </a:spcBef>
              <a:spcAft>
                <a:spcPts val="0"/>
              </a:spcAft>
              <a:buClr>
                <a:srgbClr val="34495E"/>
              </a:buClr>
              <a:buSzPts val="1100"/>
              <a:buNone/>
              <a:defRPr sz="1100">
                <a:solidFill>
                  <a:srgbClr val="34495E"/>
                </a:solidFill>
              </a:defRPr>
            </a:lvl4pPr>
            <a:lvl5pPr lvl="4" rtl="0">
              <a:lnSpc>
                <a:spcPct val="115000"/>
              </a:lnSpc>
              <a:spcBef>
                <a:spcPts val="0"/>
              </a:spcBef>
              <a:spcAft>
                <a:spcPts val="0"/>
              </a:spcAft>
              <a:buClr>
                <a:srgbClr val="34495E"/>
              </a:buClr>
              <a:buSzPts val="1100"/>
              <a:buNone/>
              <a:defRPr sz="1100">
                <a:solidFill>
                  <a:srgbClr val="34495E"/>
                </a:solidFill>
              </a:defRPr>
            </a:lvl5pPr>
            <a:lvl6pPr lvl="5" rtl="0">
              <a:lnSpc>
                <a:spcPct val="115000"/>
              </a:lnSpc>
              <a:spcBef>
                <a:spcPts val="0"/>
              </a:spcBef>
              <a:spcAft>
                <a:spcPts val="0"/>
              </a:spcAft>
              <a:buClr>
                <a:srgbClr val="34495E"/>
              </a:buClr>
              <a:buSzPts val="1100"/>
              <a:buNone/>
              <a:defRPr sz="1100">
                <a:solidFill>
                  <a:srgbClr val="34495E"/>
                </a:solidFill>
              </a:defRPr>
            </a:lvl6pPr>
            <a:lvl7pPr lvl="6" rtl="0">
              <a:lnSpc>
                <a:spcPct val="115000"/>
              </a:lnSpc>
              <a:spcBef>
                <a:spcPts val="0"/>
              </a:spcBef>
              <a:spcAft>
                <a:spcPts val="0"/>
              </a:spcAft>
              <a:buClr>
                <a:srgbClr val="34495E"/>
              </a:buClr>
              <a:buSzPts val="1100"/>
              <a:buNone/>
              <a:defRPr sz="1100">
                <a:solidFill>
                  <a:srgbClr val="34495E"/>
                </a:solidFill>
              </a:defRPr>
            </a:lvl7pPr>
            <a:lvl8pPr lvl="7" rtl="0">
              <a:lnSpc>
                <a:spcPct val="115000"/>
              </a:lnSpc>
              <a:spcBef>
                <a:spcPts val="0"/>
              </a:spcBef>
              <a:spcAft>
                <a:spcPts val="0"/>
              </a:spcAft>
              <a:buClr>
                <a:srgbClr val="34495E"/>
              </a:buClr>
              <a:buSzPts val="1100"/>
              <a:buNone/>
              <a:defRPr sz="1100">
                <a:solidFill>
                  <a:srgbClr val="34495E"/>
                </a:solidFill>
              </a:defRPr>
            </a:lvl8pPr>
            <a:lvl9pPr lvl="8" rtl="0">
              <a:lnSpc>
                <a:spcPct val="115000"/>
              </a:lnSpc>
              <a:spcBef>
                <a:spcPts val="0"/>
              </a:spcBef>
              <a:spcAft>
                <a:spcPts val="0"/>
              </a:spcAft>
              <a:buClr>
                <a:srgbClr val="34495E"/>
              </a:buClr>
              <a:buSzPts val="1100"/>
              <a:buNone/>
              <a:defRPr sz="1100">
                <a:solidFill>
                  <a:srgbClr val="34495E"/>
                </a:solidFill>
              </a:defRPr>
            </a:lvl9pPr>
          </a:lstStyle>
          <a:p/>
        </p:txBody>
      </p:sp>
      <p:cxnSp>
        <p:nvCxnSpPr>
          <p:cNvPr id="195" name="Google Shape;195;p26"/>
          <p:cNvCxnSpPr/>
          <p:nvPr/>
        </p:nvCxnSpPr>
        <p:spPr>
          <a:xfrm>
            <a:off x="6959475" y="682400"/>
            <a:ext cx="0" cy="625500"/>
          </a:xfrm>
          <a:prstGeom prst="straightConnector1">
            <a:avLst/>
          </a:prstGeom>
          <a:noFill/>
          <a:ln cap="flat" cmpd="sng" w="9525">
            <a:solidFill>
              <a:srgbClr val="34495E"/>
            </a:solidFill>
            <a:prstDash val="solid"/>
            <a:round/>
            <a:headEnd len="med" w="med" type="none"/>
            <a:tailEnd len="med" w="med" type="none"/>
          </a:ln>
        </p:spPr>
      </p:cxnSp>
      <p:cxnSp>
        <p:nvCxnSpPr>
          <p:cNvPr id="196" name="Google Shape;196;p26"/>
          <p:cNvCxnSpPr/>
          <p:nvPr/>
        </p:nvCxnSpPr>
        <p:spPr>
          <a:xfrm>
            <a:off x="505125" y="1307750"/>
            <a:ext cx="9681300" cy="0"/>
          </a:xfrm>
          <a:prstGeom prst="straightConnector1">
            <a:avLst/>
          </a:prstGeom>
          <a:noFill/>
          <a:ln cap="flat" cmpd="sng" w="9525">
            <a:solidFill>
              <a:srgbClr val="34495E"/>
            </a:solidFill>
            <a:prstDash val="solid"/>
            <a:round/>
            <a:headEnd len="med" w="med" type="none"/>
            <a:tailEnd len="med" w="med" type="none"/>
          </a:ln>
        </p:spPr>
      </p:cxnSp>
      <p:cxnSp>
        <p:nvCxnSpPr>
          <p:cNvPr id="197" name="Google Shape;197;p26"/>
          <p:cNvCxnSpPr/>
          <p:nvPr/>
        </p:nvCxnSpPr>
        <p:spPr>
          <a:xfrm>
            <a:off x="505125" y="6684800"/>
            <a:ext cx="9681300" cy="0"/>
          </a:xfrm>
          <a:prstGeom prst="straightConnector1">
            <a:avLst/>
          </a:prstGeom>
          <a:noFill/>
          <a:ln cap="flat" cmpd="sng" w="9525">
            <a:solidFill>
              <a:srgbClr val="34495E"/>
            </a:solidFill>
            <a:prstDash val="solid"/>
            <a:round/>
            <a:headEnd len="med" w="med" type="none"/>
            <a:tailEnd len="med" w="med" type="none"/>
          </a:ln>
        </p:spPr>
      </p:cxnSp>
      <p:cxnSp>
        <p:nvCxnSpPr>
          <p:cNvPr id="198" name="Google Shape;198;p26"/>
          <p:cNvCxnSpPr/>
          <p:nvPr/>
        </p:nvCxnSpPr>
        <p:spPr>
          <a:xfrm>
            <a:off x="6959475" y="6684800"/>
            <a:ext cx="0" cy="625500"/>
          </a:xfrm>
          <a:prstGeom prst="straightConnector1">
            <a:avLst/>
          </a:prstGeom>
          <a:noFill/>
          <a:ln cap="flat" cmpd="sng" w="9525">
            <a:solidFill>
              <a:srgbClr val="34495E"/>
            </a:solidFill>
            <a:prstDash val="solid"/>
            <a:round/>
            <a:headEnd len="med" w="med" type="none"/>
            <a:tailEnd len="med" w="med" type="none"/>
          </a:ln>
        </p:spPr>
      </p:cxnSp>
      <p:pic>
        <p:nvPicPr>
          <p:cNvPr id="199" name="Google Shape;199;p26"/>
          <p:cNvPicPr preferRelativeResize="0"/>
          <p:nvPr/>
        </p:nvPicPr>
        <p:blipFill>
          <a:blip r:embed="rId2">
            <a:alphaModFix/>
          </a:blip>
          <a:stretch>
            <a:fillRect/>
          </a:stretch>
        </p:blipFill>
        <p:spPr>
          <a:xfrm>
            <a:off x="9337000" y="6860050"/>
            <a:ext cx="849425" cy="389300"/>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lours">
  <p:cSld name="TITLE_1_1_1_1_1">
    <p:spTree>
      <p:nvGrpSpPr>
        <p:cNvPr id="200" name="Shape 200"/>
        <p:cNvGrpSpPr/>
        <p:nvPr/>
      </p:nvGrpSpPr>
      <p:grpSpPr>
        <a:xfrm>
          <a:off x="0" y="0"/>
          <a:ext cx="0" cy="0"/>
          <a:chOff x="0" y="0"/>
          <a:chExt cx="0" cy="0"/>
        </a:xfrm>
      </p:grpSpPr>
      <p:sp>
        <p:nvSpPr>
          <p:cNvPr id="201" name="Google Shape;201;p27"/>
          <p:cNvSpPr/>
          <p:nvPr/>
        </p:nvSpPr>
        <p:spPr>
          <a:xfrm>
            <a:off x="2253300" y="871575"/>
            <a:ext cx="1819200" cy="1819200"/>
          </a:xfrm>
          <a:prstGeom prst="rect">
            <a:avLst/>
          </a:prstGeom>
          <a:solidFill>
            <a:srgbClr val="34495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27"/>
          <p:cNvSpPr/>
          <p:nvPr/>
        </p:nvSpPr>
        <p:spPr>
          <a:xfrm>
            <a:off x="2253300" y="4117375"/>
            <a:ext cx="1819200" cy="1819200"/>
          </a:xfrm>
          <a:prstGeom prst="rect">
            <a:avLst/>
          </a:prstGeom>
          <a:solidFill>
            <a:srgbClr val="24334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27"/>
          <p:cNvSpPr/>
          <p:nvPr/>
        </p:nvSpPr>
        <p:spPr>
          <a:xfrm>
            <a:off x="4436400" y="4117375"/>
            <a:ext cx="1819200" cy="1819200"/>
          </a:xfrm>
          <a:prstGeom prst="rect">
            <a:avLst/>
          </a:prstGeom>
          <a:solidFill>
            <a:srgbClr val="337A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27"/>
          <p:cNvSpPr/>
          <p:nvPr/>
        </p:nvSpPr>
        <p:spPr>
          <a:xfrm>
            <a:off x="6619500" y="4117375"/>
            <a:ext cx="1819200" cy="1819200"/>
          </a:xfrm>
          <a:prstGeom prst="rect">
            <a:avLst/>
          </a:prstGeom>
          <a:solidFill>
            <a:srgbClr val="36C46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27"/>
          <p:cNvSpPr txBox="1"/>
          <p:nvPr/>
        </p:nvSpPr>
        <p:spPr>
          <a:xfrm>
            <a:off x="22533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HEADER BG</a:t>
            </a:r>
            <a:endParaRPr/>
          </a:p>
          <a:p>
            <a:pPr indent="0" lvl="0" marL="0" rtl="0" algn="l">
              <a:lnSpc>
                <a:spcPct val="115000"/>
              </a:lnSpc>
              <a:spcBef>
                <a:spcPts val="0"/>
              </a:spcBef>
              <a:spcAft>
                <a:spcPts val="0"/>
              </a:spcAft>
              <a:buNone/>
            </a:pPr>
            <a:r>
              <a:rPr lang="en-GB"/>
              <a:t>#34495e</a:t>
            </a:r>
            <a:endParaRPr/>
          </a:p>
        </p:txBody>
      </p:sp>
      <p:sp>
        <p:nvSpPr>
          <p:cNvPr id="206" name="Google Shape;206;p27"/>
          <p:cNvSpPr txBox="1"/>
          <p:nvPr/>
        </p:nvSpPr>
        <p:spPr>
          <a:xfrm>
            <a:off x="22533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TEXT</a:t>
            </a:r>
            <a:endParaRPr/>
          </a:p>
          <a:p>
            <a:pPr indent="0" lvl="0" marL="0" rtl="0" algn="l">
              <a:lnSpc>
                <a:spcPct val="115000"/>
              </a:lnSpc>
              <a:spcBef>
                <a:spcPts val="0"/>
              </a:spcBef>
              <a:spcAft>
                <a:spcPts val="0"/>
              </a:spcAft>
              <a:buNone/>
            </a:pPr>
            <a:r>
              <a:rPr lang="en-GB"/>
              <a:t>#243342</a:t>
            </a:r>
            <a:endParaRPr/>
          </a:p>
          <a:p>
            <a:pPr indent="0" lvl="0" marL="0" rtl="0" algn="l">
              <a:lnSpc>
                <a:spcPct val="115000"/>
              </a:lnSpc>
              <a:spcBef>
                <a:spcPts val="0"/>
              </a:spcBef>
              <a:spcAft>
                <a:spcPts val="0"/>
              </a:spcAft>
              <a:buNone/>
            </a:pPr>
            <a:r>
              <a:t/>
            </a:r>
            <a:endParaRPr/>
          </a:p>
        </p:txBody>
      </p:sp>
      <p:sp>
        <p:nvSpPr>
          <p:cNvPr id="207" name="Google Shape;207;p27"/>
          <p:cNvSpPr txBox="1"/>
          <p:nvPr/>
        </p:nvSpPr>
        <p:spPr>
          <a:xfrm>
            <a:off x="44364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LINKS</a:t>
            </a:r>
            <a:endParaRPr/>
          </a:p>
          <a:p>
            <a:pPr indent="0" lvl="0" marL="0" rtl="0" algn="l">
              <a:lnSpc>
                <a:spcPct val="115000"/>
              </a:lnSpc>
              <a:spcBef>
                <a:spcPts val="0"/>
              </a:spcBef>
              <a:spcAft>
                <a:spcPts val="0"/>
              </a:spcAft>
              <a:buNone/>
            </a:pPr>
            <a:r>
              <a:rPr lang="en-GB"/>
              <a:t>#337ab7</a:t>
            </a:r>
            <a:endParaRPr/>
          </a:p>
          <a:p>
            <a:pPr indent="0" lvl="0" marL="0" rtl="0" algn="l">
              <a:lnSpc>
                <a:spcPct val="115000"/>
              </a:lnSpc>
              <a:spcBef>
                <a:spcPts val="0"/>
              </a:spcBef>
              <a:spcAft>
                <a:spcPts val="0"/>
              </a:spcAft>
              <a:buNone/>
            </a:pPr>
            <a:r>
              <a:t/>
            </a:r>
            <a:endParaRPr/>
          </a:p>
        </p:txBody>
      </p:sp>
      <p:sp>
        <p:nvSpPr>
          <p:cNvPr id="208" name="Google Shape;208;p27"/>
          <p:cNvSpPr txBox="1"/>
          <p:nvPr/>
        </p:nvSpPr>
        <p:spPr>
          <a:xfrm>
            <a:off x="66195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BUTTON &amp; ACTIVE #36c46f</a:t>
            </a:r>
            <a:endParaRPr/>
          </a:p>
          <a:p>
            <a:pPr indent="0" lvl="0" marL="0" rtl="0" algn="l">
              <a:lnSpc>
                <a:spcPct val="115000"/>
              </a:lnSpc>
              <a:spcBef>
                <a:spcPts val="0"/>
              </a:spcBef>
              <a:spcAft>
                <a:spcPts val="0"/>
              </a:spcAft>
              <a:buNone/>
            </a:pPr>
            <a:r>
              <a:t/>
            </a:r>
            <a:endParaRPr/>
          </a:p>
        </p:txBody>
      </p:sp>
      <p:sp>
        <p:nvSpPr>
          <p:cNvPr id="209" name="Google Shape;209;p27"/>
          <p:cNvSpPr/>
          <p:nvPr/>
        </p:nvSpPr>
        <p:spPr>
          <a:xfrm>
            <a:off x="6619500" y="871575"/>
            <a:ext cx="1819200" cy="1819200"/>
          </a:xfrm>
          <a:prstGeom prst="rect">
            <a:avLst/>
          </a:prstGeom>
          <a:solidFill>
            <a:srgbClr val="F5F6F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7"/>
          <p:cNvSpPr txBox="1"/>
          <p:nvPr/>
        </p:nvSpPr>
        <p:spPr>
          <a:xfrm>
            <a:off x="66195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SIDE NAV BG #f5f6f7</a:t>
            </a:r>
            <a:endParaRPr/>
          </a:p>
          <a:p>
            <a:pPr indent="0" lvl="0" marL="0" rtl="0" algn="l">
              <a:lnSpc>
                <a:spcPct val="115000"/>
              </a:lnSpc>
              <a:spcBef>
                <a:spcPts val="0"/>
              </a:spcBef>
              <a:spcAft>
                <a:spcPts val="0"/>
              </a:spcAft>
              <a:buNone/>
            </a:pPr>
            <a:r>
              <a:t/>
            </a:r>
            <a:endParaRPr/>
          </a:p>
        </p:txBody>
      </p:sp>
      <p:sp>
        <p:nvSpPr>
          <p:cNvPr id="211" name="Google Shape;211;p27"/>
          <p:cNvSpPr/>
          <p:nvPr/>
        </p:nvSpPr>
        <p:spPr>
          <a:xfrm>
            <a:off x="4436400" y="871575"/>
            <a:ext cx="1819200" cy="1819200"/>
          </a:xfrm>
          <a:prstGeom prst="rect">
            <a:avLst/>
          </a:prstGeom>
          <a:solidFill>
            <a:srgbClr val="D4D9D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27"/>
          <p:cNvSpPr txBox="1"/>
          <p:nvPr/>
        </p:nvSpPr>
        <p:spPr>
          <a:xfrm>
            <a:off x="44364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SIDE NAV BORDER #d4d9dd</a:t>
            </a:r>
            <a:endParaRPr/>
          </a:p>
          <a:p>
            <a:pPr indent="0" lvl="0" marL="0" rtl="0" algn="l">
              <a:lnSpc>
                <a:spcPct val="115000"/>
              </a:lnSpc>
              <a:spcBef>
                <a:spcPts val="0"/>
              </a:spcBef>
              <a:spcAft>
                <a:spcPts val="0"/>
              </a:spcAft>
              <a:buNone/>
            </a:pPr>
            <a:r>
              <a:t/>
            </a: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CUSTOM_1">
    <p:spTree>
      <p:nvGrpSpPr>
        <p:cNvPr id="213" name="Shape 213"/>
        <p:cNvGrpSpPr/>
        <p:nvPr/>
      </p:nvGrpSpPr>
      <p:grpSpPr>
        <a:xfrm>
          <a:off x="0" y="0"/>
          <a:ext cx="0" cy="0"/>
          <a:chOff x="0" y="0"/>
          <a:chExt cx="0" cy="0"/>
        </a:xfrm>
      </p:grpSpPr>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214" name="Shape 214"/>
        <p:cNvGrpSpPr/>
        <p:nvPr/>
      </p:nvGrpSpPr>
      <p:grpSpPr>
        <a:xfrm>
          <a:off x="0" y="0"/>
          <a:ext cx="0" cy="0"/>
          <a:chOff x="0" y="0"/>
          <a:chExt cx="0" cy="0"/>
        </a:xfrm>
      </p:grpSpPr>
      <p:pic>
        <p:nvPicPr>
          <p:cNvPr id="215" name="Google Shape;215;p29"/>
          <p:cNvPicPr preferRelativeResize="0"/>
          <p:nvPr/>
        </p:nvPicPr>
        <p:blipFill>
          <a:blip r:embed="rId2">
            <a:alphaModFix/>
          </a:blip>
          <a:stretch>
            <a:fillRect/>
          </a:stretch>
        </p:blipFill>
        <p:spPr>
          <a:xfrm>
            <a:off x="1201000" y="2621700"/>
            <a:ext cx="936225" cy="936225"/>
          </a:xfrm>
          <a:prstGeom prst="rect">
            <a:avLst/>
          </a:prstGeom>
          <a:noFill/>
          <a:ln>
            <a:noFill/>
          </a:ln>
        </p:spPr>
      </p:pic>
      <p:pic>
        <p:nvPicPr>
          <p:cNvPr id="216" name="Google Shape;216;p29"/>
          <p:cNvPicPr preferRelativeResize="0"/>
          <p:nvPr/>
        </p:nvPicPr>
        <p:blipFill>
          <a:blip r:embed="rId3">
            <a:alphaModFix/>
          </a:blip>
          <a:stretch>
            <a:fillRect/>
          </a:stretch>
        </p:blipFill>
        <p:spPr>
          <a:xfrm>
            <a:off x="2463024" y="2621700"/>
            <a:ext cx="936225" cy="936225"/>
          </a:xfrm>
          <a:prstGeom prst="rect">
            <a:avLst/>
          </a:prstGeom>
          <a:noFill/>
          <a:ln>
            <a:noFill/>
          </a:ln>
        </p:spPr>
      </p:pic>
      <p:pic>
        <p:nvPicPr>
          <p:cNvPr id="217" name="Google Shape;217;p29"/>
          <p:cNvPicPr preferRelativeResize="0"/>
          <p:nvPr/>
        </p:nvPicPr>
        <p:blipFill>
          <a:blip r:embed="rId4">
            <a:alphaModFix/>
          </a:blip>
          <a:stretch>
            <a:fillRect/>
          </a:stretch>
        </p:blipFill>
        <p:spPr>
          <a:xfrm>
            <a:off x="3725043" y="2621700"/>
            <a:ext cx="936225" cy="936225"/>
          </a:xfrm>
          <a:prstGeom prst="rect">
            <a:avLst/>
          </a:prstGeom>
          <a:noFill/>
          <a:ln>
            <a:noFill/>
          </a:ln>
        </p:spPr>
      </p:pic>
      <p:pic>
        <p:nvPicPr>
          <p:cNvPr id="218" name="Google Shape;218;p29"/>
          <p:cNvPicPr preferRelativeResize="0"/>
          <p:nvPr/>
        </p:nvPicPr>
        <p:blipFill>
          <a:blip r:embed="rId5">
            <a:alphaModFix/>
          </a:blip>
          <a:stretch>
            <a:fillRect/>
          </a:stretch>
        </p:blipFill>
        <p:spPr>
          <a:xfrm>
            <a:off x="4987079" y="2621700"/>
            <a:ext cx="936225" cy="936225"/>
          </a:xfrm>
          <a:prstGeom prst="rect">
            <a:avLst/>
          </a:prstGeom>
          <a:noFill/>
          <a:ln>
            <a:noFill/>
          </a:ln>
        </p:spPr>
      </p:pic>
      <p:pic>
        <p:nvPicPr>
          <p:cNvPr id="219" name="Google Shape;219;p29"/>
          <p:cNvPicPr preferRelativeResize="0"/>
          <p:nvPr/>
        </p:nvPicPr>
        <p:blipFill>
          <a:blip r:embed="rId6">
            <a:alphaModFix/>
          </a:blip>
          <a:stretch>
            <a:fillRect/>
          </a:stretch>
        </p:blipFill>
        <p:spPr>
          <a:xfrm>
            <a:off x="6249100" y="2621700"/>
            <a:ext cx="936225" cy="936225"/>
          </a:xfrm>
          <a:prstGeom prst="rect">
            <a:avLst/>
          </a:prstGeom>
          <a:noFill/>
          <a:ln>
            <a:noFill/>
          </a:ln>
        </p:spPr>
      </p:pic>
      <p:grpSp>
        <p:nvGrpSpPr>
          <p:cNvPr id="220" name="Google Shape;220;p29"/>
          <p:cNvGrpSpPr/>
          <p:nvPr/>
        </p:nvGrpSpPr>
        <p:grpSpPr>
          <a:xfrm>
            <a:off x="1301513" y="4123199"/>
            <a:ext cx="735300" cy="735300"/>
            <a:chOff x="1301513" y="4123199"/>
            <a:chExt cx="735300" cy="735300"/>
          </a:xfrm>
        </p:grpSpPr>
        <p:sp>
          <p:nvSpPr>
            <p:cNvPr id="221" name="Google Shape;221;p29"/>
            <p:cNvSpPr/>
            <p:nvPr/>
          </p:nvSpPr>
          <p:spPr>
            <a:xfrm>
              <a:off x="1301513" y="4123199"/>
              <a:ext cx="735300" cy="7353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29"/>
            <p:cNvSpPr/>
            <p:nvPr/>
          </p:nvSpPr>
          <p:spPr>
            <a:xfrm rot="2700000">
              <a:off x="1667601" y="4307438"/>
              <a:ext cx="154856" cy="215102"/>
            </a:xfrm>
            <a:prstGeom prst="triangle">
              <a:avLst>
                <a:gd fmla="val 50000" name="adj"/>
              </a:avLst>
            </a:prstGeom>
            <a:solidFill>
              <a:schemeClr val="lt1"/>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29"/>
            <p:cNvSpPr/>
            <p:nvPr/>
          </p:nvSpPr>
          <p:spPr>
            <a:xfrm rot="-8100000">
              <a:off x="1515790" y="4459079"/>
              <a:ext cx="154856" cy="215102"/>
            </a:xfrm>
            <a:prstGeom prst="triangle">
              <a:avLst>
                <a:gd fmla="val 50000" name="adj"/>
              </a:avLst>
            </a:prstGeom>
            <a:solidFill>
              <a:schemeClr val="lt1"/>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4" name="Google Shape;224;p29"/>
          <p:cNvGrpSpPr/>
          <p:nvPr/>
        </p:nvGrpSpPr>
        <p:grpSpPr>
          <a:xfrm>
            <a:off x="5067228" y="3989761"/>
            <a:ext cx="856072" cy="829770"/>
            <a:chOff x="5067228" y="3989761"/>
            <a:chExt cx="856072" cy="829770"/>
          </a:xfrm>
        </p:grpSpPr>
        <p:sp>
          <p:nvSpPr>
            <p:cNvPr id="225" name="Google Shape;225;p29"/>
            <p:cNvSpPr/>
            <p:nvPr/>
          </p:nvSpPr>
          <p:spPr>
            <a:xfrm rot="2700000">
              <a:off x="5268722" y="4246382"/>
              <a:ext cx="122612" cy="620698"/>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29"/>
            <p:cNvSpPr/>
            <p:nvPr/>
          </p:nvSpPr>
          <p:spPr>
            <a:xfrm rot="2700000">
              <a:off x="5547473" y="4193973"/>
              <a:ext cx="122612" cy="168009"/>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7" name="Google Shape;227;p29"/>
            <p:cNvCxnSpPr/>
            <p:nvPr/>
          </p:nvCxnSpPr>
          <p:spPr>
            <a:xfrm>
              <a:off x="5523195" y="3969195"/>
              <a:ext cx="0" cy="140431"/>
            </a:xfrm>
            <a:prstGeom prst="straightConnector1">
              <a:avLst/>
            </a:prstGeom>
            <a:noFill/>
            <a:ln cap="flat" cmpd="sng" w="9525">
              <a:solidFill>
                <a:srgbClr val="34495E"/>
              </a:solidFill>
              <a:prstDash val="solid"/>
              <a:round/>
              <a:headEnd len="med" w="med" type="none"/>
              <a:tailEnd len="med" w="med" type="none"/>
            </a:ln>
          </p:spPr>
        </p:cxnSp>
        <p:cxnSp>
          <p:nvCxnSpPr>
            <p:cNvPr id="228" name="Google Shape;228;p29"/>
            <p:cNvCxnSpPr/>
            <p:nvPr/>
          </p:nvCxnSpPr>
          <p:spPr>
            <a:xfrm rot="2700000">
              <a:off x="5452885" y="4039411"/>
              <a:ext cx="140431" cy="0"/>
            </a:xfrm>
            <a:prstGeom prst="straightConnector1">
              <a:avLst/>
            </a:prstGeom>
            <a:noFill/>
            <a:ln cap="flat" cmpd="sng" w="9525">
              <a:solidFill>
                <a:srgbClr val="34495E"/>
              </a:solidFill>
              <a:prstDash val="solid"/>
              <a:round/>
              <a:headEnd len="med" w="med" type="none"/>
              <a:tailEnd len="med" w="med" type="none"/>
            </a:ln>
          </p:spPr>
        </p:cxnSp>
        <p:cxnSp>
          <p:nvCxnSpPr>
            <p:cNvPr id="229" name="Google Shape;229;p29"/>
            <p:cNvCxnSpPr/>
            <p:nvPr/>
          </p:nvCxnSpPr>
          <p:spPr>
            <a:xfrm>
              <a:off x="5851000" y="4021024"/>
              <a:ext cx="0" cy="204495"/>
            </a:xfrm>
            <a:prstGeom prst="straightConnector1">
              <a:avLst/>
            </a:prstGeom>
            <a:noFill/>
            <a:ln cap="flat" cmpd="sng" w="9525">
              <a:solidFill>
                <a:srgbClr val="34495E"/>
              </a:solidFill>
              <a:prstDash val="solid"/>
              <a:round/>
              <a:headEnd len="med" w="med" type="none"/>
              <a:tailEnd len="med" w="med" type="none"/>
            </a:ln>
          </p:spPr>
        </p:cxnSp>
        <p:cxnSp>
          <p:nvCxnSpPr>
            <p:cNvPr id="230" name="Google Shape;230;p29"/>
            <p:cNvCxnSpPr/>
            <p:nvPr/>
          </p:nvCxnSpPr>
          <p:spPr>
            <a:xfrm rot="2700000">
              <a:off x="5748700" y="4123272"/>
              <a:ext cx="204495" cy="0"/>
            </a:xfrm>
            <a:prstGeom prst="straightConnector1">
              <a:avLst/>
            </a:prstGeom>
            <a:noFill/>
            <a:ln cap="flat" cmpd="sng" w="9525">
              <a:solidFill>
                <a:srgbClr val="34495E"/>
              </a:solidFill>
              <a:prstDash val="solid"/>
              <a:round/>
              <a:headEnd len="med" w="med" type="none"/>
              <a:tailEnd len="med" w="med" type="none"/>
            </a:ln>
          </p:spPr>
        </p:cxnSp>
        <p:cxnSp>
          <p:nvCxnSpPr>
            <p:cNvPr id="231" name="Google Shape;231;p29"/>
            <p:cNvCxnSpPr/>
            <p:nvPr/>
          </p:nvCxnSpPr>
          <p:spPr>
            <a:xfrm>
              <a:off x="5768098" y="4384024"/>
              <a:ext cx="0" cy="106915"/>
            </a:xfrm>
            <a:prstGeom prst="straightConnector1">
              <a:avLst/>
            </a:prstGeom>
            <a:noFill/>
            <a:ln cap="flat" cmpd="sng" w="9525">
              <a:solidFill>
                <a:srgbClr val="34495E"/>
              </a:solidFill>
              <a:prstDash val="solid"/>
              <a:round/>
              <a:headEnd len="med" w="med" type="none"/>
              <a:tailEnd len="med" w="med" type="none"/>
            </a:ln>
          </p:spPr>
        </p:cxnSp>
        <p:cxnSp>
          <p:nvCxnSpPr>
            <p:cNvPr id="232" name="Google Shape;232;p29"/>
            <p:cNvCxnSpPr/>
            <p:nvPr/>
          </p:nvCxnSpPr>
          <p:spPr>
            <a:xfrm rot="2700000">
              <a:off x="5714905" y="4437482"/>
              <a:ext cx="106915" cy="0"/>
            </a:xfrm>
            <a:prstGeom prst="straightConnector1">
              <a:avLst/>
            </a:prstGeom>
            <a:noFill/>
            <a:ln cap="flat" cmpd="sng" w="9525">
              <a:solidFill>
                <a:srgbClr val="34495E"/>
              </a:solidFill>
              <a:prstDash val="solid"/>
              <a:round/>
              <a:headEnd len="med" w="med" type="none"/>
              <a:tailEnd len="med" w="med" type="none"/>
            </a:ln>
          </p:spPr>
        </p:cxnSp>
      </p:grpSp>
      <p:grpSp>
        <p:nvGrpSpPr>
          <p:cNvPr id="233" name="Google Shape;233;p29"/>
          <p:cNvGrpSpPr/>
          <p:nvPr/>
        </p:nvGrpSpPr>
        <p:grpSpPr>
          <a:xfrm>
            <a:off x="6377000" y="4074400"/>
            <a:ext cx="681000" cy="816600"/>
            <a:chOff x="6377000" y="4074400"/>
            <a:chExt cx="681000" cy="816600"/>
          </a:xfrm>
        </p:grpSpPr>
        <p:sp>
          <p:nvSpPr>
            <p:cNvPr id="234" name="Google Shape;234;p29"/>
            <p:cNvSpPr/>
            <p:nvPr/>
          </p:nvSpPr>
          <p:spPr>
            <a:xfrm>
              <a:off x="6377000" y="4074400"/>
              <a:ext cx="681000" cy="5097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35" name="Google Shape;235;p29"/>
            <p:cNvCxnSpPr>
              <a:stCxn id="234" idx="2"/>
            </p:cNvCxnSpPr>
            <p:nvPr/>
          </p:nvCxnSpPr>
          <p:spPr>
            <a:xfrm>
              <a:off x="6717500" y="4584100"/>
              <a:ext cx="0" cy="306900"/>
            </a:xfrm>
            <a:prstGeom prst="straightConnector1">
              <a:avLst/>
            </a:prstGeom>
            <a:noFill/>
            <a:ln cap="flat" cmpd="sng" w="9525">
              <a:solidFill>
                <a:schemeClr val="dk2"/>
              </a:solidFill>
              <a:prstDash val="solid"/>
              <a:round/>
              <a:headEnd len="med" w="med" type="none"/>
              <a:tailEnd len="med" w="med" type="none"/>
            </a:ln>
          </p:spPr>
        </p:cxnSp>
        <p:cxnSp>
          <p:nvCxnSpPr>
            <p:cNvPr id="236" name="Google Shape;236;p29"/>
            <p:cNvCxnSpPr/>
            <p:nvPr/>
          </p:nvCxnSpPr>
          <p:spPr>
            <a:xfrm flipH="1">
              <a:off x="6488900" y="4584100"/>
              <a:ext cx="152400" cy="306900"/>
            </a:xfrm>
            <a:prstGeom prst="straightConnector1">
              <a:avLst/>
            </a:prstGeom>
            <a:noFill/>
            <a:ln cap="flat" cmpd="sng" w="9525">
              <a:solidFill>
                <a:schemeClr val="dk2"/>
              </a:solidFill>
              <a:prstDash val="solid"/>
              <a:round/>
              <a:headEnd len="med" w="med" type="none"/>
              <a:tailEnd len="med" w="med" type="none"/>
            </a:ln>
          </p:spPr>
        </p:cxnSp>
        <p:cxnSp>
          <p:nvCxnSpPr>
            <p:cNvPr id="237" name="Google Shape;237;p29"/>
            <p:cNvCxnSpPr/>
            <p:nvPr/>
          </p:nvCxnSpPr>
          <p:spPr>
            <a:xfrm>
              <a:off x="6793700" y="4584100"/>
              <a:ext cx="152400" cy="306900"/>
            </a:xfrm>
            <a:prstGeom prst="straightConnector1">
              <a:avLst/>
            </a:prstGeom>
            <a:noFill/>
            <a:ln cap="flat" cmpd="sng" w="9525">
              <a:solidFill>
                <a:schemeClr val="dk2"/>
              </a:solidFill>
              <a:prstDash val="solid"/>
              <a:round/>
              <a:headEnd len="med" w="med" type="none"/>
              <a:tailEnd len="med" w="med" type="none"/>
            </a:ln>
          </p:spPr>
        </p:cxnSp>
      </p:gr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ront page" type="title">
  <p:cSld name="TITLE">
    <p:spTree>
      <p:nvGrpSpPr>
        <p:cNvPr id="242" name="Shape 242"/>
        <p:cNvGrpSpPr/>
        <p:nvPr/>
      </p:nvGrpSpPr>
      <p:grpSpPr>
        <a:xfrm>
          <a:off x="0" y="0"/>
          <a:ext cx="0" cy="0"/>
          <a:chOff x="0" y="0"/>
          <a:chExt cx="0" cy="0"/>
        </a:xfrm>
      </p:grpSpPr>
      <p:sp>
        <p:nvSpPr>
          <p:cNvPr id="243" name="Google Shape;243;p31"/>
          <p:cNvSpPr txBox="1"/>
          <p:nvPr>
            <p:ph type="ctrTitle"/>
          </p:nvPr>
        </p:nvSpPr>
        <p:spPr>
          <a:xfrm>
            <a:off x="1108020" y="3057538"/>
            <a:ext cx="8475900" cy="2348100"/>
          </a:xfrm>
          <a:prstGeom prst="rect">
            <a:avLst/>
          </a:prstGeom>
        </p:spPr>
        <p:txBody>
          <a:bodyPr anchorCtr="0" anchor="t" bIns="116050" lIns="116050" spcFirstLastPara="1" rIns="116050" wrap="square" tIns="116050">
            <a:noAutofit/>
          </a:bodyPr>
          <a:lstStyle>
            <a:lvl1pPr lvl="0">
              <a:spcBef>
                <a:spcPts val="0"/>
              </a:spcBef>
              <a:spcAft>
                <a:spcPts val="0"/>
              </a:spcAft>
              <a:buClr>
                <a:srgbClr val="34495E"/>
              </a:buClr>
              <a:buSzPts val="6000"/>
              <a:buNone/>
              <a:defRPr b="1" sz="6000">
                <a:solidFill>
                  <a:srgbClr val="34495E"/>
                </a:solidFill>
              </a:defRPr>
            </a:lvl1pPr>
            <a:lvl2pPr lvl="1" algn="ctr">
              <a:spcBef>
                <a:spcPts val="0"/>
              </a:spcBef>
              <a:spcAft>
                <a:spcPts val="0"/>
              </a:spcAft>
              <a:buClr>
                <a:srgbClr val="34495E"/>
              </a:buClr>
              <a:buSzPts val="6600"/>
              <a:buNone/>
              <a:defRPr b="1" sz="6600">
                <a:solidFill>
                  <a:srgbClr val="34495E"/>
                </a:solidFill>
              </a:defRPr>
            </a:lvl2pPr>
            <a:lvl3pPr lvl="2" algn="ctr">
              <a:spcBef>
                <a:spcPts val="0"/>
              </a:spcBef>
              <a:spcAft>
                <a:spcPts val="0"/>
              </a:spcAft>
              <a:buClr>
                <a:srgbClr val="34495E"/>
              </a:buClr>
              <a:buSzPts val="6600"/>
              <a:buNone/>
              <a:defRPr b="1" sz="6600">
                <a:solidFill>
                  <a:srgbClr val="34495E"/>
                </a:solidFill>
              </a:defRPr>
            </a:lvl3pPr>
            <a:lvl4pPr lvl="3" algn="ctr">
              <a:spcBef>
                <a:spcPts val="0"/>
              </a:spcBef>
              <a:spcAft>
                <a:spcPts val="0"/>
              </a:spcAft>
              <a:buClr>
                <a:srgbClr val="34495E"/>
              </a:buClr>
              <a:buSzPts val="6600"/>
              <a:buNone/>
              <a:defRPr b="1" sz="6600">
                <a:solidFill>
                  <a:srgbClr val="34495E"/>
                </a:solidFill>
              </a:defRPr>
            </a:lvl4pPr>
            <a:lvl5pPr lvl="4" algn="ctr">
              <a:spcBef>
                <a:spcPts val="0"/>
              </a:spcBef>
              <a:spcAft>
                <a:spcPts val="0"/>
              </a:spcAft>
              <a:buClr>
                <a:srgbClr val="34495E"/>
              </a:buClr>
              <a:buSzPts val="6600"/>
              <a:buNone/>
              <a:defRPr b="1" sz="6600">
                <a:solidFill>
                  <a:srgbClr val="34495E"/>
                </a:solidFill>
              </a:defRPr>
            </a:lvl5pPr>
            <a:lvl6pPr lvl="5" algn="ctr">
              <a:spcBef>
                <a:spcPts val="0"/>
              </a:spcBef>
              <a:spcAft>
                <a:spcPts val="0"/>
              </a:spcAft>
              <a:buClr>
                <a:srgbClr val="34495E"/>
              </a:buClr>
              <a:buSzPts val="6600"/>
              <a:buNone/>
              <a:defRPr b="1" sz="6600">
                <a:solidFill>
                  <a:srgbClr val="34495E"/>
                </a:solidFill>
              </a:defRPr>
            </a:lvl6pPr>
            <a:lvl7pPr lvl="6" algn="ctr">
              <a:spcBef>
                <a:spcPts val="0"/>
              </a:spcBef>
              <a:spcAft>
                <a:spcPts val="0"/>
              </a:spcAft>
              <a:buClr>
                <a:srgbClr val="34495E"/>
              </a:buClr>
              <a:buSzPts val="6600"/>
              <a:buNone/>
              <a:defRPr b="1" sz="6600">
                <a:solidFill>
                  <a:srgbClr val="34495E"/>
                </a:solidFill>
              </a:defRPr>
            </a:lvl7pPr>
            <a:lvl8pPr lvl="7" algn="ctr">
              <a:spcBef>
                <a:spcPts val="0"/>
              </a:spcBef>
              <a:spcAft>
                <a:spcPts val="0"/>
              </a:spcAft>
              <a:buClr>
                <a:srgbClr val="34495E"/>
              </a:buClr>
              <a:buSzPts val="6600"/>
              <a:buNone/>
              <a:defRPr b="1" sz="6600">
                <a:solidFill>
                  <a:srgbClr val="34495E"/>
                </a:solidFill>
              </a:defRPr>
            </a:lvl8pPr>
            <a:lvl9pPr lvl="8" algn="ctr">
              <a:spcBef>
                <a:spcPts val="0"/>
              </a:spcBef>
              <a:spcAft>
                <a:spcPts val="0"/>
              </a:spcAft>
              <a:buClr>
                <a:srgbClr val="34495E"/>
              </a:buClr>
              <a:buSzPts val="6600"/>
              <a:buNone/>
              <a:defRPr b="1" sz="6600">
                <a:solidFill>
                  <a:srgbClr val="34495E"/>
                </a:solidFill>
              </a:defRPr>
            </a:lvl9pPr>
          </a:lstStyle>
          <a:p/>
        </p:txBody>
      </p:sp>
      <p:sp>
        <p:nvSpPr>
          <p:cNvPr id="244" name="Google Shape;244;p31"/>
          <p:cNvSpPr txBox="1"/>
          <p:nvPr>
            <p:ph idx="1" type="subTitle"/>
          </p:nvPr>
        </p:nvSpPr>
        <p:spPr>
          <a:xfrm>
            <a:off x="1108025" y="2520000"/>
            <a:ext cx="8475900" cy="537600"/>
          </a:xfrm>
          <a:prstGeom prst="rect">
            <a:avLst/>
          </a:prstGeom>
        </p:spPr>
        <p:txBody>
          <a:bodyPr anchorCtr="0" anchor="ctr" bIns="116050" lIns="116050" spcFirstLastPara="1" rIns="116050" wrap="square" tIns="116050">
            <a:noAutofit/>
          </a:bodyPr>
          <a:lstStyle>
            <a:lvl1pPr lvl="0">
              <a:lnSpc>
                <a:spcPct val="100000"/>
              </a:lnSpc>
              <a:spcBef>
                <a:spcPts val="0"/>
              </a:spcBef>
              <a:spcAft>
                <a:spcPts val="0"/>
              </a:spcAft>
              <a:buClr>
                <a:srgbClr val="36C46F"/>
              </a:buClr>
              <a:buSzPts val="3600"/>
              <a:buNone/>
              <a:defRPr b="1" sz="3600">
                <a:solidFill>
                  <a:srgbClr val="36C46F"/>
                </a:solidFill>
              </a:defRPr>
            </a:lvl1pPr>
            <a:lvl2pPr lvl="1">
              <a:lnSpc>
                <a:spcPct val="100000"/>
              </a:lnSpc>
              <a:spcBef>
                <a:spcPts val="0"/>
              </a:spcBef>
              <a:spcAft>
                <a:spcPts val="0"/>
              </a:spcAft>
              <a:buClr>
                <a:srgbClr val="34495E"/>
              </a:buClr>
              <a:buSzPts val="3600"/>
              <a:buNone/>
              <a:defRPr b="1" sz="3600">
                <a:solidFill>
                  <a:srgbClr val="34495E"/>
                </a:solidFill>
              </a:defRPr>
            </a:lvl2pPr>
            <a:lvl3pPr lvl="2">
              <a:lnSpc>
                <a:spcPct val="100000"/>
              </a:lnSpc>
              <a:spcBef>
                <a:spcPts val="0"/>
              </a:spcBef>
              <a:spcAft>
                <a:spcPts val="0"/>
              </a:spcAft>
              <a:buClr>
                <a:srgbClr val="34495E"/>
              </a:buClr>
              <a:buSzPts val="3600"/>
              <a:buNone/>
              <a:defRPr b="1" sz="3600">
                <a:solidFill>
                  <a:srgbClr val="34495E"/>
                </a:solidFill>
              </a:defRPr>
            </a:lvl3pPr>
            <a:lvl4pPr lvl="3">
              <a:lnSpc>
                <a:spcPct val="100000"/>
              </a:lnSpc>
              <a:spcBef>
                <a:spcPts val="0"/>
              </a:spcBef>
              <a:spcAft>
                <a:spcPts val="0"/>
              </a:spcAft>
              <a:buClr>
                <a:srgbClr val="34495E"/>
              </a:buClr>
              <a:buSzPts val="3600"/>
              <a:buNone/>
              <a:defRPr b="1" sz="3600">
                <a:solidFill>
                  <a:srgbClr val="34495E"/>
                </a:solidFill>
              </a:defRPr>
            </a:lvl4pPr>
            <a:lvl5pPr lvl="4">
              <a:lnSpc>
                <a:spcPct val="100000"/>
              </a:lnSpc>
              <a:spcBef>
                <a:spcPts val="0"/>
              </a:spcBef>
              <a:spcAft>
                <a:spcPts val="0"/>
              </a:spcAft>
              <a:buClr>
                <a:srgbClr val="34495E"/>
              </a:buClr>
              <a:buSzPts val="3600"/>
              <a:buNone/>
              <a:defRPr b="1" sz="3600">
                <a:solidFill>
                  <a:srgbClr val="34495E"/>
                </a:solidFill>
              </a:defRPr>
            </a:lvl5pPr>
            <a:lvl6pPr lvl="5">
              <a:lnSpc>
                <a:spcPct val="100000"/>
              </a:lnSpc>
              <a:spcBef>
                <a:spcPts val="0"/>
              </a:spcBef>
              <a:spcAft>
                <a:spcPts val="0"/>
              </a:spcAft>
              <a:buClr>
                <a:srgbClr val="34495E"/>
              </a:buClr>
              <a:buSzPts val="3600"/>
              <a:buNone/>
              <a:defRPr b="1" sz="3600">
                <a:solidFill>
                  <a:srgbClr val="34495E"/>
                </a:solidFill>
              </a:defRPr>
            </a:lvl6pPr>
            <a:lvl7pPr lvl="6">
              <a:lnSpc>
                <a:spcPct val="100000"/>
              </a:lnSpc>
              <a:spcBef>
                <a:spcPts val="0"/>
              </a:spcBef>
              <a:spcAft>
                <a:spcPts val="0"/>
              </a:spcAft>
              <a:buClr>
                <a:srgbClr val="34495E"/>
              </a:buClr>
              <a:buSzPts val="3600"/>
              <a:buNone/>
              <a:defRPr b="1" sz="3600">
                <a:solidFill>
                  <a:srgbClr val="34495E"/>
                </a:solidFill>
              </a:defRPr>
            </a:lvl7pPr>
            <a:lvl8pPr lvl="7">
              <a:lnSpc>
                <a:spcPct val="100000"/>
              </a:lnSpc>
              <a:spcBef>
                <a:spcPts val="0"/>
              </a:spcBef>
              <a:spcAft>
                <a:spcPts val="0"/>
              </a:spcAft>
              <a:buClr>
                <a:srgbClr val="34495E"/>
              </a:buClr>
              <a:buSzPts val="3600"/>
              <a:buNone/>
              <a:defRPr b="1" sz="3600">
                <a:solidFill>
                  <a:srgbClr val="34495E"/>
                </a:solidFill>
              </a:defRPr>
            </a:lvl8pPr>
            <a:lvl9pPr lvl="8">
              <a:lnSpc>
                <a:spcPct val="100000"/>
              </a:lnSpc>
              <a:spcBef>
                <a:spcPts val="0"/>
              </a:spcBef>
              <a:spcAft>
                <a:spcPts val="0"/>
              </a:spcAft>
              <a:buClr>
                <a:srgbClr val="34495E"/>
              </a:buClr>
              <a:buSzPts val="3600"/>
              <a:buNone/>
              <a:defRPr b="1" sz="3600">
                <a:solidFill>
                  <a:srgbClr val="34495E"/>
                </a:solidFill>
              </a:defRPr>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ig text">
  <p:cSld name="TITLE_2">
    <p:spTree>
      <p:nvGrpSpPr>
        <p:cNvPr id="245" name="Shape 245"/>
        <p:cNvGrpSpPr/>
        <p:nvPr/>
      </p:nvGrpSpPr>
      <p:grpSpPr>
        <a:xfrm>
          <a:off x="0" y="0"/>
          <a:ext cx="0" cy="0"/>
          <a:chOff x="0" y="0"/>
          <a:chExt cx="0" cy="0"/>
        </a:xfrm>
      </p:grpSpPr>
      <p:sp>
        <p:nvSpPr>
          <p:cNvPr id="246" name="Google Shape;246;p32"/>
          <p:cNvSpPr txBox="1"/>
          <p:nvPr>
            <p:ph idx="1" type="subTitle"/>
          </p:nvPr>
        </p:nvSpPr>
        <p:spPr>
          <a:xfrm>
            <a:off x="1108025" y="1977550"/>
            <a:ext cx="8475900" cy="949800"/>
          </a:xfrm>
          <a:prstGeom prst="rect">
            <a:avLst/>
          </a:prstGeom>
        </p:spPr>
        <p:txBody>
          <a:bodyPr anchorCtr="0" anchor="t" bIns="116050" lIns="116050" spcFirstLastPara="1" rIns="116050" wrap="square" tIns="116050">
            <a:noAutofit/>
          </a:bodyPr>
          <a:lstStyle>
            <a:lvl1pPr lvl="0" rtl="0">
              <a:lnSpc>
                <a:spcPct val="100000"/>
              </a:lnSpc>
              <a:spcBef>
                <a:spcPts val="0"/>
              </a:spcBef>
              <a:spcAft>
                <a:spcPts val="0"/>
              </a:spcAft>
              <a:buClr>
                <a:srgbClr val="34495E"/>
              </a:buClr>
              <a:buSzPts val="3000"/>
              <a:buNone/>
              <a:defRPr b="1" sz="3000">
                <a:solidFill>
                  <a:srgbClr val="34495E"/>
                </a:solidFill>
              </a:defRPr>
            </a:lvl1pPr>
            <a:lvl2pPr lvl="1" rtl="0">
              <a:lnSpc>
                <a:spcPct val="100000"/>
              </a:lnSpc>
              <a:spcBef>
                <a:spcPts val="0"/>
              </a:spcBef>
              <a:spcAft>
                <a:spcPts val="0"/>
              </a:spcAft>
              <a:buClr>
                <a:srgbClr val="34495E"/>
              </a:buClr>
              <a:buSzPts val="3600"/>
              <a:buNone/>
              <a:defRPr b="1" sz="3600">
                <a:solidFill>
                  <a:srgbClr val="34495E"/>
                </a:solidFill>
              </a:defRPr>
            </a:lvl2pPr>
            <a:lvl3pPr lvl="2" rtl="0">
              <a:lnSpc>
                <a:spcPct val="100000"/>
              </a:lnSpc>
              <a:spcBef>
                <a:spcPts val="0"/>
              </a:spcBef>
              <a:spcAft>
                <a:spcPts val="0"/>
              </a:spcAft>
              <a:buClr>
                <a:srgbClr val="34495E"/>
              </a:buClr>
              <a:buSzPts val="3600"/>
              <a:buNone/>
              <a:defRPr b="1" sz="3600">
                <a:solidFill>
                  <a:srgbClr val="34495E"/>
                </a:solidFill>
              </a:defRPr>
            </a:lvl3pPr>
            <a:lvl4pPr lvl="3" rtl="0">
              <a:lnSpc>
                <a:spcPct val="100000"/>
              </a:lnSpc>
              <a:spcBef>
                <a:spcPts val="0"/>
              </a:spcBef>
              <a:spcAft>
                <a:spcPts val="0"/>
              </a:spcAft>
              <a:buClr>
                <a:srgbClr val="34495E"/>
              </a:buClr>
              <a:buSzPts val="3600"/>
              <a:buNone/>
              <a:defRPr b="1" sz="3600">
                <a:solidFill>
                  <a:srgbClr val="34495E"/>
                </a:solidFill>
              </a:defRPr>
            </a:lvl4pPr>
            <a:lvl5pPr lvl="4" rtl="0">
              <a:lnSpc>
                <a:spcPct val="100000"/>
              </a:lnSpc>
              <a:spcBef>
                <a:spcPts val="0"/>
              </a:spcBef>
              <a:spcAft>
                <a:spcPts val="0"/>
              </a:spcAft>
              <a:buClr>
                <a:srgbClr val="34495E"/>
              </a:buClr>
              <a:buSzPts val="3600"/>
              <a:buNone/>
              <a:defRPr b="1" sz="3600">
                <a:solidFill>
                  <a:srgbClr val="34495E"/>
                </a:solidFill>
              </a:defRPr>
            </a:lvl5pPr>
            <a:lvl6pPr lvl="5" rtl="0">
              <a:lnSpc>
                <a:spcPct val="100000"/>
              </a:lnSpc>
              <a:spcBef>
                <a:spcPts val="0"/>
              </a:spcBef>
              <a:spcAft>
                <a:spcPts val="0"/>
              </a:spcAft>
              <a:buClr>
                <a:srgbClr val="34495E"/>
              </a:buClr>
              <a:buSzPts val="3600"/>
              <a:buNone/>
              <a:defRPr b="1" sz="3600">
                <a:solidFill>
                  <a:srgbClr val="34495E"/>
                </a:solidFill>
              </a:defRPr>
            </a:lvl6pPr>
            <a:lvl7pPr lvl="6" rtl="0">
              <a:lnSpc>
                <a:spcPct val="100000"/>
              </a:lnSpc>
              <a:spcBef>
                <a:spcPts val="0"/>
              </a:spcBef>
              <a:spcAft>
                <a:spcPts val="0"/>
              </a:spcAft>
              <a:buClr>
                <a:srgbClr val="34495E"/>
              </a:buClr>
              <a:buSzPts val="3600"/>
              <a:buNone/>
              <a:defRPr b="1" sz="3600">
                <a:solidFill>
                  <a:srgbClr val="34495E"/>
                </a:solidFill>
              </a:defRPr>
            </a:lvl7pPr>
            <a:lvl8pPr lvl="7" rtl="0">
              <a:lnSpc>
                <a:spcPct val="100000"/>
              </a:lnSpc>
              <a:spcBef>
                <a:spcPts val="0"/>
              </a:spcBef>
              <a:spcAft>
                <a:spcPts val="0"/>
              </a:spcAft>
              <a:buClr>
                <a:srgbClr val="34495E"/>
              </a:buClr>
              <a:buSzPts val="3600"/>
              <a:buNone/>
              <a:defRPr b="1" sz="3600">
                <a:solidFill>
                  <a:srgbClr val="34495E"/>
                </a:solidFill>
              </a:defRPr>
            </a:lvl8pPr>
            <a:lvl9pPr lvl="8" rtl="0">
              <a:lnSpc>
                <a:spcPct val="100000"/>
              </a:lnSpc>
              <a:spcBef>
                <a:spcPts val="0"/>
              </a:spcBef>
              <a:spcAft>
                <a:spcPts val="0"/>
              </a:spcAft>
              <a:buClr>
                <a:srgbClr val="34495E"/>
              </a:buClr>
              <a:buSzPts val="3600"/>
              <a:buNone/>
              <a:defRPr b="1" sz="3600">
                <a:solidFill>
                  <a:srgbClr val="34495E"/>
                </a:solidFill>
              </a:defRPr>
            </a:lvl9pPr>
          </a:lstStyle>
          <a:p/>
        </p:txBody>
      </p:sp>
      <p:sp>
        <p:nvSpPr>
          <p:cNvPr id="247" name="Google Shape;247;p32"/>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36C46F"/>
              </a:buClr>
              <a:buSzPts val="4800"/>
              <a:buNone/>
              <a:defRPr b="1" sz="4800">
                <a:solidFill>
                  <a:srgbClr val="36C46F"/>
                </a:solidFill>
              </a:defRPr>
            </a:lvl1pPr>
            <a:lvl2pPr lvl="1" rtl="0" algn="ctr">
              <a:spcBef>
                <a:spcPts val="0"/>
              </a:spcBef>
              <a:spcAft>
                <a:spcPts val="0"/>
              </a:spcAft>
              <a:buClr>
                <a:srgbClr val="34495E"/>
              </a:buClr>
              <a:buSzPts val="6600"/>
              <a:buNone/>
              <a:defRPr b="1" sz="6600">
                <a:solidFill>
                  <a:srgbClr val="34495E"/>
                </a:solidFill>
              </a:defRPr>
            </a:lvl2pPr>
            <a:lvl3pPr lvl="2" rtl="0" algn="ctr">
              <a:spcBef>
                <a:spcPts val="0"/>
              </a:spcBef>
              <a:spcAft>
                <a:spcPts val="0"/>
              </a:spcAft>
              <a:buClr>
                <a:srgbClr val="34495E"/>
              </a:buClr>
              <a:buSzPts val="6600"/>
              <a:buNone/>
              <a:defRPr b="1" sz="6600">
                <a:solidFill>
                  <a:srgbClr val="34495E"/>
                </a:solidFill>
              </a:defRPr>
            </a:lvl3pPr>
            <a:lvl4pPr lvl="3" rtl="0" algn="ctr">
              <a:spcBef>
                <a:spcPts val="0"/>
              </a:spcBef>
              <a:spcAft>
                <a:spcPts val="0"/>
              </a:spcAft>
              <a:buClr>
                <a:srgbClr val="34495E"/>
              </a:buClr>
              <a:buSzPts val="6600"/>
              <a:buNone/>
              <a:defRPr b="1" sz="6600">
                <a:solidFill>
                  <a:srgbClr val="34495E"/>
                </a:solidFill>
              </a:defRPr>
            </a:lvl4pPr>
            <a:lvl5pPr lvl="4" rtl="0" algn="ctr">
              <a:spcBef>
                <a:spcPts val="0"/>
              </a:spcBef>
              <a:spcAft>
                <a:spcPts val="0"/>
              </a:spcAft>
              <a:buClr>
                <a:srgbClr val="34495E"/>
              </a:buClr>
              <a:buSzPts val="6600"/>
              <a:buNone/>
              <a:defRPr b="1" sz="6600">
                <a:solidFill>
                  <a:srgbClr val="34495E"/>
                </a:solidFill>
              </a:defRPr>
            </a:lvl5pPr>
            <a:lvl6pPr lvl="5" rtl="0" algn="ctr">
              <a:spcBef>
                <a:spcPts val="0"/>
              </a:spcBef>
              <a:spcAft>
                <a:spcPts val="0"/>
              </a:spcAft>
              <a:buClr>
                <a:srgbClr val="34495E"/>
              </a:buClr>
              <a:buSzPts val="6600"/>
              <a:buNone/>
              <a:defRPr b="1" sz="6600">
                <a:solidFill>
                  <a:srgbClr val="34495E"/>
                </a:solidFill>
              </a:defRPr>
            </a:lvl6pPr>
            <a:lvl7pPr lvl="6" rtl="0" algn="ctr">
              <a:spcBef>
                <a:spcPts val="0"/>
              </a:spcBef>
              <a:spcAft>
                <a:spcPts val="0"/>
              </a:spcAft>
              <a:buClr>
                <a:srgbClr val="34495E"/>
              </a:buClr>
              <a:buSzPts val="6600"/>
              <a:buNone/>
              <a:defRPr b="1" sz="6600">
                <a:solidFill>
                  <a:srgbClr val="34495E"/>
                </a:solidFill>
              </a:defRPr>
            </a:lvl7pPr>
            <a:lvl8pPr lvl="7" rtl="0" algn="ctr">
              <a:spcBef>
                <a:spcPts val="0"/>
              </a:spcBef>
              <a:spcAft>
                <a:spcPts val="0"/>
              </a:spcAft>
              <a:buClr>
                <a:srgbClr val="34495E"/>
              </a:buClr>
              <a:buSzPts val="6600"/>
              <a:buNone/>
              <a:defRPr b="1" sz="6600">
                <a:solidFill>
                  <a:srgbClr val="34495E"/>
                </a:solidFill>
              </a:defRPr>
            </a:lvl8pPr>
            <a:lvl9pPr lvl="8" rtl="0" algn="ctr">
              <a:spcBef>
                <a:spcPts val="0"/>
              </a:spcBef>
              <a:spcAft>
                <a:spcPts val="0"/>
              </a:spcAft>
              <a:buClr>
                <a:srgbClr val="34495E"/>
              </a:buClr>
              <a:buSzPts val="6600"/>
              <a:buNone/>
              <a:defRPr b="1" sz="6600">
                <a:solidFill>
                  <a:srgbClr val="34495E"/>
                </a:solidFil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TITLE_1_1_1_1_1">
    <p:spTree>
      <p:nvGrpSpPr>
        <p:cNvPr id="18" name="Shape 18"/>
        <p:cNvGrpSpPr/>
        <p:nvPr/>
      </p:nvGrpSpPr>
      <p:grpSpPr>
        <a:xfrm>
          <a:off x="0" y="0"/>
          <a:ext cx="0" cy="0"/>
          <a:chOff x="0" y="0"/>
          <a:chExt cx="0" cy="0"/>
        </a:xfrm>
      </p:grpSpPr>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odule start">
  <p:cSld name="TITLE_2_1_1">
    <p:spTree>
      <p:nvGrpSpPr>
        <p:cNvPr id="248" name="Shape 248"/>
        <p:cNvGrpSpPr/>
        <p:nvPr/>
      </p:nvGrpSpPr>
      <p:grpSpPr>
        <a:xfrm>
          <a:off x="0" y="0"/>
          <a:ext cx="0" cy="0"/>
          <a:chOff x="0" y="0"/>
          <a:chExt cx="0" cy="0"/>
        </a:xfrm>
      </p:grpSpPr>
      <p:sp>
        <p:nvSpPr>
          <p:cNvPr id="249" name="Google Shape;249;p33"/>
          <p:cNvSpPr txBox="1"/>
          <p:nvPr>
            <p:ph idx="1" type="subTitle"/>
          </p:nvPr>
        </p:nvSpPr>
        <p:spPr>
          <a:xfrm>
            <a:off x="1108025" y="1131650"/>
            <a:ext cx="8475900" cy="500700"/>
          </a:xfrm>
          <a:prstGeom prst="rect">
            <a:avLst/>
          </a:prstGeom>
        </p:spPr>
        <p:txBody>
          <a:bodyPr anchorCtr="0" anchor="ctr" bIns="116050" lIns="116050" spcFirstLastPara="1" rIns="116050" wrap="square" tIns="116050">
            <a:noAutofit/>
          </a:bodyPr>
          <a:lstStyle>
            <a:lvl1pPr lvl="0" rtl="0">
              <a:lnSpc>
                <a:spcPct val="100000"/>
              </a:lnSpc>
              <a:spcBef>
                <a:spcPts val="0"/>
              </a:spcBef>
              <a:spcAft>
                <a:spcPts val="0"/>
              </a:spcAft>
              <a:buClr>
                <a:srgbClr val="36C46F"/>
              </a:buClr>
              <a:buSzPts val="2400"/>
              <a:buNone/>
              <a:defRPr>
                <a:solidFill>
                  <a:srgbClr val="36C46F"/>
                </a:solidFill>
              </a:defRPr>
            </a:lvl1pPr>
            <a:lvl2pPr lvl="1" rtl="0">
              <a:lnSpc>
                <a:spcPct val="100000"/>
              </a:lnSpc>
              <a:spcBef>
                <a:spcPts val="0"/>
              </a:spcBef>
              <a:spcAft>
                <a:spcPts val="0"/>
              </a:spcAft>
              <a:buClr>
                <a:srgbClr val="34495E"/>
              </a:buClr>
              <a:buSzPts val="2400"/>
              <a:buNone/>
              <a:defRPr b="1">
                <a:solidFill>
                  <a:srgbClr val="34495E"/>
                </a:solidFill>
              </a:defRPr>
            </a:lvl2pPr>
            <a:lvl3pPr lvl="2" rtl="0">
              <a:lnSpc>
                <a:spcPct val="100000"/>
              </a:lnSpc>
              <a:spcBef>
                <a:spcPts val="0"/>
              </a:spcBef>
              <a:spcAft>
                <a:spcPts val="0"/>
              </a:spcAft>
              <a:buClr>
                <a:srgbClr val="34495E"/>
              </a:buClr>
              <a:buSzPts val="2400"/>
              <a:buNone/>
              <a:defRPr b="1">
                <a:solidFill>
                  <a:srgbClr val="34495E"/>
                </a:solidFill>
              </a:defRPr>
            </a:lvl3pPr>
            <a:lvl4pPr lvl="3" rtl="0">
              <a:lnSpc>
                <a:spcPct val="100000"/>
              </a:lnSpc>
              <a:spcBef>
                <a:spcPts val="0"/>
              </a:spcBef>
              <a:spcAft>
                <a:spcPts val="0"/>
              </a:spcAft>
              <a:buClr>
                <a:srgbClr val="34495E"/>
              </a:buClr>
              <a:buSzPts val="2400"/>
              <a:buNone/>
              <a:defRPr b="1">
                <a:solidFill>
                  <a:srgbClr val="34495E"/>
                </a:solidFill>
              </a:defRPr>
            </a:lvl4pPr>
            <a:lvl5pPr lvl="4" rtl="0">
              <a:lnSpc>
                <a:spcPct val="100000"/>
              </a:lnSpc>
              <a:spcBef>
                <a:spcPts val="0"/>
              </a:spcBef>
              <a:spcAft>
                <a:spcPts val="0"/>
              </a:spcAft>
              <a:buClr>
                <a:srgbClr val="34495E"/>
              </a:buClr>
              <a:buSzPts val="2400"/>
              <a:buNone/>
              <a:defRPr b="1">
                <a:solidFill>
                  <a:srgbClr val="34495E"/>
                </a:solidFill>
              </a:defRPr>
            </a:lvl5pPr>
            <a:lvl6pPr lvl="5" rtl="0">
              <a:lnSpc>
                <a:spcPct val="100000"/>
              </a:lnSpc>
              <a:spcBef>
                <a:spcPts val="0"/>
              </a:spcBef>
              <a:spcAft>
                <a:spcPts val="0"/>
              </a:spcAft>
              <a:buClr>
                <a:srgbClr val="34495E"/>
              </a:buClr>
              <a:buSzPts val="2400"/>
              <a:buNone/>
              <a:defRPr b="1">
                <a:solidFill>
                  <a:srgbClr val="34495E"/>
                </a:solidFill>
              </a:defRPr>
            </a:lvl6pPr>
            <a:lvl7pPr lvl="6" rtl="0">
              <a:lnSpc>
                <a:spcPct val="100000"/>
              </a:lnSpc>
              <a:spcBef>
                <a:spcPts val="0"/>
              </a:spcBef>
              <a:spcAft>
                <a:spcPts val="0"/>
              </a:spcAft>
              <a:buClr>
                <a:srgbClr val="34495E"/>
              </a:buClr>
              <a:buSzPts val="2400"/>
              <a:buNone/>
              <a:defRPr b="1">
                <a:solidFill>
                  <a:srgbClr val="34495E"/>
                </a:solidFill>
              </a:defRPr>
            </a:lvl7pPr>
            <a:lvl8pPr lvl="7" rtl="0">
              <a:lnSpc>
                <a:spcPct val="100000"/>
              </a:lnSpc>
              <a:spcBef>
                <a:spcPts val="0"/>
              </a:spcBef>
              <a:spcAft>
                <a:spcPts val="0"/>
              </a:spcAft>
              <a:buClr>
                <a:srgbClr val="34495E"/>
              </a:buClr>
              <a:buSzPts val="2400"/>
              <a:buNone/>
              <a:defRPr b="1">
                <a:solidFill>
                  <a:srgbClr val="34495E"/>
                </a:solidFill>
              </a:defRPr>
            </a:lvl8pPr>
            <a:lvl9pPr lvl="8" rtl="0">
              <a:lnSpc>
                <a:spcPct val="100000"/>
              </a:lnSpc>
              <a:spcBef>
                <a:spcPts val="0"/>
              </a:spcBef>
              <a:spcAft>
                <a:spcPts val="0"/>
              </a:spcAft>
              <a:buClr>
                <a:srgbClr val="34495E"/>
              </a:buClr>
              <a:buSzPts val="2400"/>
              <a:buNone/>
              <a:defRPr b="1">
                <a:solidFill>
                  <a:srgbClr val="34495E"/>
                </a:solidFill>
              </a:defRPr>
            </a:lvl9pPr>
          </a:lstStyle>
          <a:p/>
        </p:txBody>
      </p:sp>
      <p:sp>
        <p:nvSpPr>
          <p:cNvPr id="250" name="Google Shape;250;p33"/>
          <p:cNvSpPr txBox="1"/>
          <p:nvPr>
            <p:ph type="ctrTitle"/>
          </p:nvPr>
        </p:nvSpPr>
        <p:spPr>
          <a:xfrm>
            <a:off x="1108025" y="1556150"/>
            <a:ext cx="8475900" cy="7896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34495E"/>
              </a:buClr>
              <a:buSzPts val="4000"/>
              <a:buNone/>
              <a:defRPr b="1" sz="4000">
                <a:solidFill>
                  <a:srgbClr val="34495E"/>
                </a:solidFill>
              </a:defRPr>
            </a:lvl1pPr>
            <a:lvl2pPr lvl="1" rtl="0" algn="ctr">
              <a:spcBef>
                <a:spcPts val="0"/>
              </a:spcBef>
              <a:spcAft>
                <a:spcPts val="0"/>
              </a:spcAft>
              <a:buClr>
                <a:srgbClr val="34495E"/>
              </a:buClr>
              <a:buSzPts val="4000"/>
              <a:buNone/>
              <a:defRPr b="1" sz="4000">
                <a:solidFill>
                  <a:srgbClr val="34495E"/>
                </a:solidFill>
              </a:defRPr>
            </a:lvl2pPr>
            <a:lvl3pPr lvl="2" rtl="0" algn="ctr">
              <a:spcBef>
                <a:spcPts val="0"/>
              </a:spcBef>
              <a:spcAft>
                <a:spcPts val="0"/>
              </a:spcAft>
              <a:buClr>
                <a:srgbClr val="34495E"/>
              </a:buClr>
              <a:buSzPts val="4000"/>
              <a:buNone/>
              <a:defRPr b="1" sz="4000">
                <a:solidFill>
                  <a:srgbClr val="34495E"/>
                </a:solidFill>
              </a:defRPr>
            </a:lvl3pPr>
            <a:lvl4pPr lvl="3" rtl="0" algn="ctr">
              <a:spcBef>
                <a:spcPts val="0"/>
              </a:spcBef>
              <a:spcAft>
                <a:spcPts val="0"/>
              </a:spcAft>
              <a:buClr>
                <a:srgbClr val="34495E"/>
              </a:buClr>
              <a:buSzPts val="4000"/>
              <a:buNone/>
              <a:defRPr b="1" sz="4000">
                <a:solidFill>
                  <a:srgbClr val="34495E"/>
                </a:solidFill>
              </a:defRPr>
            </a:lvl4pPr>
            <a:lvl5pPr lvl="4" rtl="0" algn="ctr">
              <a:spcBef>
                <a:spcPts val="0"/>
              </a:spcBef>
              <a:spcAft>
                <a:spcPts val="0"/>
              </a:spcAft>
              <a:buClr>
                <a:srgbClr val="34495E"/>
              </a:buClr>
              <a:buSzPts val="4000"/>
              <a:buNone/>
              <a:defRPr b="1" sz="4000">
                <a:solidFill>
                  <a:srgbClr val="34495E"/>
                </a:solidFill>
              </a:defRPr>
            </a:lvl5pPr>
            <a:lvl6pPr lvl="5" rtl="0" algn="ctr">
              <a:spcBef>
                <a:spcPts val="0"/>
              </a:spcBef>
              <a:spcAft>
                <a:spcPts val="0"/>
              </a:spcAft>
              <a:buClr>
                <a:srgbClr val="34495E"/>
              </a:buClr>
              <a:buSzPts val="4000"/>
              <a:buNone/>
              <a:defRPr b="1" sz="4000">
                <a:solidFill>
                  <a:srgbClr val="34495E"/>
                </a:solidFill>
              </a:defRPr>
            </a:lvl6pPr>
            <a:lvl7pPr lvl="6" rtl="0" algn="ctr">
              <a:spcBef>
                <a:spcPts val="0"/>
              </a:spcBef>
              <a:spcAft>
                <a:spcPts val="0"/>
              </a:spcAft>
              <a:buClr>
                <a:srgbClr val="34495E"/>
              </a:buClr>
              <a:buSzPts val="4000"/>
              <a:buNone/>
              <a:defRPr b="1" sz="4000">
                <a:solidFill>
                  <a:srgbClr val="34495E"/>
                </a:solidFill>
              </a:defRPr>
            </a:lvl7pPr>
            <a:lvl8pPr lvl="7" rtl="0" algn="ctr">
              <a:spcBef>
                <a:spcPts val="0"/>
              </a:spcBef>
              <a:spcAft>
                <a:spcPts val="0"/>
              </a:spcAft>
              <a:buClr>
                <a:srgbClr val="34495E"/>
              </a:buClr>
              <a:buSzPts val="4000"/>
              <a:buNone/>
              <a:defRPr b="1" sz="4000">
                <a:solidFill>
                  <a:srgbClr val="34495E"/>
                </a:solidFill>
              </a:defRPr>
            </a:lvl8pPr>
            <a:lvl9pPr lvl="8" rtl="0" algn="ctr">
              <a:spcBef>
                <a:spcPts val="0"/>
              </a:spcBef>
              <a:spcAft>
                <a:spcPts val="0"/>
              </a:spcAft>
              <a:buClr>
                <a:srgbClr val="34495E"/>
              </a:buClr>
              <a:buSzPts val="4000"/>
              <a:buNone/>
              <a:defRPr b="1" sz="4000">
                <a:solidFill>
                  <a:srgbClr val="34495E"/>
                </a:solidFill>
              </a:defRPr>
            </a:lvl9pPr>
          </a:lstStyle>
          <a:p/>
        </p:txBody>
      </p:sp>
      <p:cxnSp>
        <p:nvCxnSpPr>
          <p:cNvPr id="251" name="Google Shape;251;p33"/>
          <p:cNvCxnSpPr/>
          <p:nvPr/>
        </p:nvCxnSpPr>
        <p:spPr>
          <a:xfrm rot="10800000">
            <a:off x="1108025" y="2533075"/>
            <a:ext cx="8475900" cy="0"/>
          </a:xfrm>
          <a:prstGeom prst="straightConnector1">
            <a:avLst/>
          </a:prstGeom>
          <a:noFill/>
          <a:ln cap="flat" cmpd="sng" w="19050">
            <a:solidFill>
              <a:srgbClr val="34495E"/>
            </a:solidFill>
            <a:prstDash val="solid"/>
            <a:round/>
            <a:headEnd len="med" w="med" type="none"/>
            <a:tailEnd len="med" w="med" type="none"/>
          </a:ln>
        </p:spPr>
      </p:cxn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CUSTOM_1">
    <p:spTree>
      <p:nvGrpSpPr>
        <p:cNvPr id="252" name="Shape 252"/>
        <p:cNvGrpSpPr/>
        <p:nvPr/>
      </p:nvGrpSpPr>
      <p:grpSpPr>
        <a:xfrm>
          <a:off x="0" y="0"/>
          <a:ext cx="0" cy="0"/>
          <a:chOff x="0" y="0"/>
          <a:chExt cx="0" cy="0"/>
        </a:xfrm>
      </p:grpSpPr>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
    <p:spTree>
      <p:nvGrpSpPr>
        <p:cNvPr id="253" name="Shape 253"/>
        <p:cNvGrpSpPr/>
        <p:nvPr/>
      </p:nvGrpSpPr>
      <p:grpSpPr>
        <a:xfrm>
          <a:off x="0" y="0"/>
          <a:ext cx="0" cy="0"/>
          <a:chOff x="0" y="0"/>
          <a:chExt cx="0" cy="0"/>
        </a:xfrm>
      </p:grpSpPr>
      <p:sp>
        <p:nvSpPr>
          <p:cNvPr id="254" name="Google Shape;254;p35"/>
          <p:cNvSpPr txBox="1"/>
          <p:nvPr/>
        </p:nvSpPr>
        <p:spPr>
          <a:xfrm>
            <a:off x="6959475" y="6684800"/>
            <a:ext cx="32271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rgbClr val="34495E"/>
                </a:solidFill>
              </a:rPr>
              <a:t>NAME</a:t>
            </a:r>
            <a:endParaRPr b="1" sz="1200">
              <a:solidFill>
                <a:srgbClr val="34495E"/>
              </a:solidFill>
            </a:endParaRPr>
          </a:p>
        </p:txBody>
      </p:sp>
      <p:sp>
        <p:nvSpPr>
          <p:cNvPr id="255" name="Google Shape;255;p35"/>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400"/>
              <a:buNone/>
              <a:defRPr b="1" sz="1400">
                <a:solidFill>
                  <a:srgbClr val="34495E"/>
                </a:solidFill>
              </a:defRPr>
            </a:lvl1pPr>
            <a:lvl2pPr lvl="1" rtl="0" algn="ctr">
              <a:spcBef>
                <a:spcPts val="0"/>
              </a:spcBef>
              <a:spcAft>
                <a:spcPts val="0"/>
              </a:spcAft>
              <a:buClr>
                <a:srgbClr val="34495E"/>
              </a:buClr>
              <a:buSzPts val="1400"/>
              <a:buNone/>
              <a:defRPr b="1" sz="1400">
                <a:solidFill>
                  <a:srgbClr val="34495E"/>
                </a:solidFill>
              </a:defRPr>
            </a:lvl2pPr>
            <a:lvl3pPr lvl="2" rtl="0" algn="ctr">
              <a:spcBef>
                <a:spcPts val="0"/>
              </a:spcBef>
              <a:spcAft>
                <a:spcPts val="0"/>
              </a:spcAft>
              <a:buClr>
                <a:srgbClr val="34495E"/>
              </a:buClr>
              <a:buSzPts val="1400"/>
              <a:buNone/>
              <a:defRPr b="1" sz="1400">
                <a:solidFill>
                  <a:srgbClr val="34495E"/>
                </a:solidFill>
              </a:defRPr>
            </a:lvl3pPr>
            <a:lvl4pPr lvl="3" rtl="0" algn="ctr">
              <a:spcBef>
                <a:spcPts val="0"/>
              </a:spcBef>
              <a:spcAft>
                <a:spcPts val="0"/>
              </a:spcAft>
              <a:buClr>
                <a:srgbClr val="34495E"/>
              </a:buClr>
              <a:buSzPts val="1400"/>
              <a:buNone/>
              <a:defRPr b="1" sz="1400">
                <a:solidFill>
                  <a:srgbClr val="34495E"/>
                </a:solidFill>
              </a:defRPr>
            </a:lvl4pPr>
            <a:lvl5pPr lvl="4" rtl="0" algn="ctr">
              <a:spcBef>
                <a:spcPts val="0"/>
              </a:spcBef>
              <a:spcAft>
                <a:spcPts val="0"/>
              </a:spcAft>
              <a:buClr>
                <a:srgbClr val="34495E"/>
              </a:buClr>
              <a:buSzPts val="1400"/>
              <a:buNone/>
              <a:defRPr b="1" sz="1400">
                <a:solidFill>
                  <a:srgbClr val="34495E"/>
                </a:solidFill>
              </a:defRPr>
            </a:lvl5pPr>
            <a:lvl6pPr lvl="5" rtl="0" algn="ctr">
              <a:spcBef>
                <a:spcPts val="0"/>
              </a:spcBef>
              <a:spcAft>
                <a:spcPts val="0"/>
              </a:spcAft>
              <a:buClr>
                <a:srgbClr val="34495E"/>
              </a:buClr>
              <a:buSzPts val="1400"/>
              <a:buNone/>
              <a:defRPr b="1" sz="1400">
                <a:solidFill>
                  <a:srgbClr val="34495E"/>
                </a:solidFill>
              </a:defRPr>
            </a:lvl6pPr>
            <a:lvl7pPr lvl="6" rtl="0" algn="ctr">
              <a:spcBef>
                <a:spcPts val="0"/>
              </a:spcBef>
              <a:spcAft>
                <a:spcPts val="0"/>
              </a:spcAft>
              <a:buClr>
                <a:srgbClr val="34495E"/>
              </a:buClr>
              <a:buSzPts val="1400"/>
              <a:buNone/>
              <a:defRPr b="1" sz="1400">
                <a:solidFill>
                  <a:srgbClr val="34495E"/>
                </a:solidFill>
              </a:defRPr>
            </a:lvl7pPr>
            <a:lvl8pPr lvl="7" rtl="0" algn="ctr">
              <a:spcBef>
                <a:spcPts val="0"/>
              </a:spcBef>
              <a:spcAft>
                <a:spcPts val="0"/>
              </a:spcAft>
              <a:buClr>
                <a:srgbClr val="34495E"/>
              </a:buClr>
              <a:buSzPts val="1400"/>
              <a:buNone/>
              <a:defRPr b="1" sz="1400">
                <a:solidFill>
                  <a:srgbClr val="34495E"/>
                </a:solidFill>
              </a:defRPr>
            </a:lvl8pPr>
            <a:lvl9pPr lvl="8" rtl="0" algn="ctr">
              <a:spcBef>
                <a:spcPts val="0"/>
              </a:spcBef>
              <a:spcAft>
                <a:spcPts val="0"/>
              </a:spcAft>
              <a:buClr>
                <a:srgbClr val="34495E"/>
              </a:buClr>
              <a:buSzPts val="1400"/>
              <a:buNone/>
              <a:defRPr b="1" sz="1400">
                <a:solidFill>
                  <a:srgbClr val="34495E"/>
                </a:solidFill>
              </a:defRPr>
            </a:lvl9pPr>
          </a:lstStyle>
          <a:p/>
        </p:txBody>
      </p:sp>
      <p:sp>
        <p:nvSpPr>
          <p:cNvPr id="256" name="Google Shape;256;p35"/>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400"/>
              <a:buNone/>
              <a:defRPr b="1" sz="1400">
                <a:solidFill>
                  <a:srgbClr val="34495E"/>
                </a:solidFill>
              </a:defRPr>
            </a:lvl1pPr>
            <a:lvl2pPr lvl="1" rtl="0">
              <a:lnSpc>
                <a:spcPct val="100000"/>
              </a:lnSpc>
              <a:spcBef>
                <a:spcPts val="0"/>
              </a:spcBef>
              <a:spcAft>
                <a:spcPts val="0"/>
              </a:spcAft>
              <a:buClr>
                <a:srgbClr val="34495E"/>
              </a:buClr>
              <a:buSzPts val="1400"/>
              <a:buNone/>
              <a:defRPr sz="1400">
                <a:solidFill>
                  <a:srgbClr val="34495E"/>
                </a:solidFill>
              </a:defRPr>
            </a:lvl2pPr>
            <a:lvl3pPr lvl="2" rtl="0">
              <a:lnSpc>
                <a:spcPct val="100000"/>
              </a:lnSpc>
              <a:spcBef>
                <a:spcPts val="0"/>
              </a:spcBef>
              <a:spcAft>
                <a:spcPts val="0"/>
              </a:spcAft>
              <a:buClr>
                <a:srgbClr val="34495E"/>
              </a:buClr>
              <a:buSzPts val="1400"/>
              <a:buNone/>
              <a:defRPr sz="1400">
                <a:solidFill>
                  <a:srgbClr val="34495E"/>
                </a:solidFill>
              </a:defRPr>
            </a:lvl3pPr>
            <a:lvl4pPr lvl="3" rtl="0">
              <a:lnSpc>
                <a:spcPct val="100000"/>
              </a:lnSpc>
              <a:spcBef>
                <a:spcPts val="0"/>
              </a:spcBef>
              <a:spcAft>
                <a:spcPts val="0"/>
              </a:spcAft>
              <a:buClr>
                <a:srgbClr val="34495E"/>
              </a:buClr>
              <a:buSzPts val="1400"/>
              <a:buNone/>
              <a:defRPr sz="1400">
                <a:solidFill>
                  <a:srgbClr val="34495E"/>
                </a:solidFill>
              </a:defRPr>
            </a:lvl4pPr>
            <a:lvl5pPr lvl="4" rtl="0">
              <a:lnSpc>
                <a:spcPct val="100000"/>
              </a:lnSpc>
              <a:spcBef>
                <a:spcPts val="0"/>
              </a:spcBef>
              <a:spcAft>
                <a:spcPts val="0"/>
              </a:spcAft>
              <a:buClr>
                <a:srgbClr val="34495E"/>
              </a:buClr>
              <a:buSzPts val="1400"/>
              <a:buNone/>
              <a:defRPr sz="1400">
                <a:solidFill>
                  <a:srgbClr val="34495E"/>
                </a:solidFill>
              </a:defRPr>
            </a:lvl5pPr>
            <a:lvl6pPr lvl="5" rtl="0">
              <a:lnSpc>
                <a:spcPct val="100000"/>
              </a:lnSpc>
              <a:spcBef>
                <a:spcPts val="0"/>
              </a:spcBef>
              <a:spcAft>
                <a:spcPts val="0"/>
              </a:spcAft>
              <a:buClr>
                <a:srgbClr val="34495E"/>
              </a:buClr>
              <a:buSzPts val="1400"/>
              <a:buNone/>
              <a:defRPr sz="1400">
                <a:solidFill>
                  <a:srgbClr val="34495E"/>
                </a:solidFill>
              </a:defRPr>
            </a:lvl6pPr>
            <a:lvl7pPr lvl="6" rtl="0">
              <a:lnSpc>
                <a:spcPct val="100000"/>
              </a:lnSpc>
              <a:spcBef>
                <a:spcPts val="0"/>
              </a:spcBef>
              <a:spcAft>
                <a:spcPts val="0"/>
              </a:spcAft>
              <a:buClr>
                <a:srgbClr val="34495E"/>
              </a:buClr>
              <a:buSzPts val="1400"/>
              <a:buNone/>
              <a:defRPr sz="1400">
                <a:solidFill>
                  <a:srgbClr val="34495E"/>
                </a:solidFill>
              </a:defRPr>
            </a:lvl7pPr>
            <a:lvl8pPr lvl="7" rtl="0">
              <a:lnSpc>
                <a:spcPct val="100000"/>
              </a:lnSpc>
              <a:spcBef>
                <a:spcPts val="0"/>
              </a:spcBef>
              <a:spcAft>
                <a:spcPts val="0"/>
              </a:spcAft>
              <a:buClr>
                <a:srgbClr val="34495E"/>
              </a:buClr>
              <a:buSzPts val="1400"/>
              <a:buNone/>
              <a:defRPr sz="1400">
                <a:solidFill>
                  <a:srgbClr val="34495E"/>
                </a:solidFill>
              </a:defRPr>
            </a:lvl8pPr>
            <a:lvl9pPr lvl="8" rtl="0">
              <a:lnSpc>
                <a:spcPct val="100000"/>
              </a:lnSpc>
              <a:spcBef>
                <a:spcPts val="0"/>
              </a:spcBef>
              <a:spcAft>
                <a:spcPts val="0"/>
              </a:spcAft>
              <a:buClr>
                <a:srgbClr val="34495E"/>
              </a:buClr>
              <a:buSzPts val="1400"/>
              <a:buNone/>
              <a:defRPr sz="1400">
                <a:solidFill>
                  <a:srgbClr val="34495E"/>
                </a:solidFill>
              </a:defRPr>
            </a:lvl9pPr>
          </a:lstStyle>
          <a:p/>
        </p:txBody>
      </p:sp>
      <p:sp>
        <p:nvSpPr>
          <p:cNvPr id="257" name="Google Shape;257;p35"/>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100"/>
              <a:buNone/>
              <a:defRPr sz="1100">
                <a:solidFill>
                  <a:srgbClr val="34495E"/>
                </a:solidFill>
              </a:defRPr>
            </a:lvl1pPr>
            <a:lvl2pPr lvl="1" rtl="0">
              <a:lnSpc>
                <a:spcPct val="115000"/>
              </a:lnSpc>
              <a:spcBef>
                <a:spcPts val="0"/>
              </a:spcBef>
              <a:spcAft>
                <a:spcPts val="0"/>
              </a:spcAft>
              <a:buClr>
                <a:srgbClr val="34495E"/>
              </a:buClr>
              <a:buSzPts val="1100"/>
              <a:buNone/>
              <a:defRPr sz="1100">
                <a:solidFill>
                  <a:srgbClr val="34495E"/>
                </a:solidFill>
              </a:defRPr>
            </a:lvl2pPr>
            <a:lvl3pPr lvl="2" rtl="0">
              <a:lnSpc>
                <a:spcPct val="115000"/>
              </a:lnSpc>
              <a:spcBef>
                <a:spcPts val="0"/>
              </a:spcBef>
              <a:spcAft>
                <a:spcPts val="0"/>
              </a:spcAft>
              <a:buClr>
                <a:srgbClr val="34495E"/>
              </a:buClr>
              <a:buSzPts val="1100"/>
              <a:buNone/>
              <a:defRPr sz="1100">
                <a:solidFill>
                  <a:srgbClr val="34495E"/>
                </a:solidFill>
              </a:defRPr>
            </a:lvl3pPr>
            <a:lvl4pPr lvl="3" rtl="0">
              <a:lnSpc>
                <a:spcPct val="115000"/>
              </a:lnSpc>
              <a:spcBef>
                <a:spcPts val="0"/>
              </a:spcBef>
              <a:spcAft>
                <a:spcPts val="0"/>
              </a:spcAft>
              <a:buClr>
                <a:srgbClr val="34495E"/>
              </a:buClr>
              <a:buSzPts val="1100"/>
              <a:buNone/>
              <a:defRPr sz="1100">
                <a:solidFill>
                  <a:srgbClr val="34495E"/>
                </a:solidFill>
              </a:defRPr>
            </a:lvl4pPr>
            <a:lvl5pPr lvl="4" rtl="0">
              <a:lnSpc>
                <a:spcPct val="115000"/>
              </a:lnSpc>
              <a:spcBef>
                <a:spcPts val="0"/>
              </a:spcBef>
              <a:spcAft>
                <a:spcPts val="0"/>
              </a:spcAft>
              <a:buClr>
                <a:srgbClr val="34495E"/>
              </a:buClr>
              <a:buSzPts val="1100"/>
              <a:buNone/>
              <a:defRPr sz="1100">
                <a:solidFill>
                  <a:srgbClr val="34495E"/>
                </a:solidFill>
              </a:defRPr>
            </a:lvl5pPr>
            <a:lvl6pPr lvl="5" rtl="0">
              <a:lnSpc>
                <a:spcPct val="115000"/>
              </a:lnSpc>
              <a:spcBef>
                <a:spcPts val="0"/>
              </a:spcBef>
              <a:spcAft>
                <a:spcPts val="0"/>
              </a:spcAft>
              <a:buClr>
                <a:srgbClr val="34495E"/>
              </a:buClr>
              <a:buSzPts val="1100"/>
              <a:buNone/>
              <a:defRPr sz="1100">
                <a:solidFill>
                  <a:srgbClr val="34495E"/>
                </a:solidFill>
              </a:defRPr>
            </a:lvl6pPr>
            <a:lvl7pPr lvl="6" rtl="0">
              <a:lnSpc>
                <a:spcPct val="115000"/>
              </a:lnSpc>
              <a:spcBef>
                <a:spcPts val="0"/>
              </a:spcBef>
              <a:spcAft>
                <a:spcPts val="0"/>
              </a:spcAft>
              <a:buClr>
                <a:srgbClr val="34495E"/>
              </a:buClr>
              <a:buSzPts val="1100"/>
              <a:buNone/>
              <a:defRPr sz="1100">
                <a:solidFill>
                  <a:srgbClr val="34495E"/>
                </a:solidFill>
              </a:defRPr>
            </a:lvl7pPr>
            <a:lvl8pPr lvl="7" rtl="0">
              <a:lnSpc>
                <a:spcPct val="115000"/>
              </a:lnSpc>
              <a:spcBef>
                <a:spcPts val="0"/>
              </a:spcBef>
              <a:spcAft>
                <a:spcPts val="0"/>
              </a:spcAft>
              <a:buClr>
                <a:srgbClr val="34495E"/>
              </a:buClr>
              <a:buSzPts val="1100"/>
              <a:buNone/>
              <a:defRPr sz="1100">
                <a:solidFill>
                  <a:srgbClr val="34495E"/>
                </a:solidFill>
              </a:defRPr>
            </a:lvl8pPr>
            <a:lvl9pPr lvl="8" rtl="0">
              <a:lnSpc>
                <a:spcPct val="115000"/>
              </a:lnSpc>
              <a:spcBef>
                <a:spcPts val="0"/>
              </a:spcBef>
              <a:spcAft>
                <a:spcPts val="0"/>
              </a:spcAft>
              <a:buClr>
                <a:srgbClr val="34495E"/>
              </a:buClr>
              <a:buSzPts val="1100"/>
              <a:buNone/>
              <a:defRPr sz="1100">
                <a:solidFill>
                  <a:srgbClr val="34495E"/>
                </a:solidFill>
              </a:defRPr>
            </a:lvl9pPr>
          </a:lstStyle>
          <a:p/>
        </p:txBody>
      </p:sp>
      <p:cxnSp>
        <p:nvCxnSpPr>
          <p:cNvPr id="258" name="Google Shape;258;p35"/>
          <p:cNvCxnSpPr/>
          <p:nvPr/>
        </p:nvCxnSpPr>
        <p:spPr>
          <a:xfrm>
            <a:off x="505125" y="1307750"/>
            <a:ext cx="9681300" cy="0"/>
          </a:xfrm>
          <a:prstGeom prst="straightConnector1">
            <a:avLst/>
          </a:prstGeom>
          <a:noFill/>
          <a:ln cap="flat" cmpd="sng" w="9525">
            <a:solidFill>
              <a:srgbClr val="34495E"/>
            </a:solidFill>
            <a:prstDash val="solid"/>
            <a:round/>
            <a:headEnd len="med" w="med" type="none"/>
            <a:tailEnd len="med" w="med" type="none"/>
          </a:ln>
        </p:spPr>
      </p:cxnSp>
      <p:cxnSp>
        <p:nvCxnSpPr>
          <p:cNvPr id="259" name="Google Shape;259;p35"/>
          <p:cNvCxnSpPr/>
          <p:nvPr/>
        </p:nvCxnSpPr>
        <p:spPr>
          <a:xfrm>
            <a:off x="505125" y="6684800"/>
            <a:ext cx="9681300" cy="0"/>
          </a:xfrm>
          <a:prstGeom prst="straightConnector1">
            <a:avLst/>
          </a:prstGeom>
          <a:noFill/>
          <a:ln cap="flat" cmpd="sng" w="9525">
            <a:solidFill>
              <a:srgbClr val="34495E"/>
            </a:solidFill>
            <a:prstDash val="solid"/>
            <a:round/>
            <a:headEnd len="med" w="med" type="none"/>
            <a:tailEnd len="med" w="med" type="none"/>
          </a:ln>
        </p:spPr>
      </p:cxnSp>
      <p:cxnSp>
        <p:nvCxnSpPr>
          <p:cNvPr id="260" name="Google Shape;260;p35"/>
          <p:cNvCxnSpPr/>
          <p:nvPr/>
        </p:nvCxnSpPr>
        <p:spPr>
          <a:xfrm>
            <a:off x="6959475" y="6684800"/>
            <a:ext cx="0" cy="625500"/>
          </a:xfrm>
          <a:prstGeom prst="straightConnector1">
            <a:avLst/>
          </a:prstGeom>
          <a:noFill/>
          <a:ln cap="flat" cmpd="sng" w="9525">
            <a:solidFill>
              <a:srgbClr val="34495E"/>
            </a:solidFill>
            <a:prstDash val="solid"/>
            <a:round/>
            <a:headEnd len="med" w="med" type="none"/>
            <a:tailEnd len="med" w="med" type="none"/>
          </a:ln>
        </p:spPr>
      </p:cxnSp>
      <p:cxnSp>
        <p:nvCxnSpPr>
          <p:cNvPr id="261" name="Google Shape;261;p35"/>
          <p:cNvCxnSpPr/>
          <p:nvPr/>
        </p:nvCxnSpPr>
        <p:spPr>
          <a:xfrm>
            <a:off x="6959475" y="682250"/>
            <a:ext cx="0" cy="625500"/>
          </a:xfrm>
          <a:prstGeom prst="straightConnector1">
            <a:avLst/>
          </a:prstGeom>
          <a:noFill/>
          <a:ln cap="flat" cmpd="sng" w="9525">
            <a:solidFill>
              <a:srgbClr val="34495E"/>
            </a:solidFill>
            <a:prstDash val="solid"/>
            <a:round/>
            <a:headEnd len="med" w="med" type="none"/>
            <a:tailEnd len="med" w="med" type="none"/>
          </a:ln>
        </p:spPr>
      </p:cxnSp>
      <p:pic>
        <p:nvPicPr>
          <p:cNvPr id="262" name="Google Shape;262;p35"/>
          <p:cNvPicPr preferRelativeResize="0"/>
          <p:nvPr/>
        </p:nvPicPr>
        <p:blipFill>
          <a:blip r:embed="rId2">
            <a:alphaModFix/>
          </a:blip>
          <a:stretch>
            <a:fillRect/>
          </a:stretch>
        </p:blipFill>
        <p:spPr>
          <a:xfrm>
            <a:off x="9337000" y="6860050"/>
            <a:ext cx="849425" cy="389300"/>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lours">
  <p:cSld name="TITLE_1_1_1_1_1">
    <p:spTree>
      <p:nvGrpSpPr>
        <p:cNvPr id="263" name="Shape 263"/>
        <p:cNvGrpSpPr/>
        <p:nvPr/>
      </p:nvGrpSpPr>
      <p:grpSpPr>
        <a:xfrm>
          <a:off x="0" y="0"/>
          <a:ext cx="0" cy="0"/>
          <a:chOff x="0" y="0"/>
          <a:chExt cx="0" cy="0"/>
        </a:xfrm>
      </p:grpSpPr>
      <p:sp>
        <p:nvSpPr>
          <p:cNvPr id="264" name="Google Shape;264;p36"/>
          <p:cNvSpPr/>
          <p:nvPr/>
        </p:nvSpPr>
        <p:spPr>
          <a:xfrm>
            <a:off x="2253300" y="871575"/>
            <a:ext cx="1819200" cy="1819200"/>
          </a:xfrm>
          <a:prstGeom prst="rect">
            <a:avLst/>
          </a:prstGeom>
          <a:solidFill>
            <a:srgbClr val="34495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36"/>
          <p:cNvSpPr/>
          <p:nvPr/>
        </p:nvSpPr>
        <p:spPr>
          <a:xfrm>
            <a:off x="2253300" y="4117375"/>
            <a:ext cx="1819200" cy="1819200"/>
          </a:xfrm>
          <a:prstGeom prst="rect">
            <a:avLst/>
          </a:prstGeom>
          <a:solidFill>
            <a:srgbClr val="24334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36"/>
          <p:cNvSpPr/>
          <p:nvPr/>
        </p:nvSpPr>
        <p:spPr>
          <a:xfrm>
            <a:off x="4436400" y="4117375"/>
            <a:ext cx="1819200" cy="1819200"/>
          </a:xfrm>
          <a:prstGeom prst="rect">
            <a:avLst/>
          </a:prstGeom>
          <a:solidFill>
            <a:srgbClr val="337A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36"/>
          <p:cNvSpPr/>
          <p:nvPr/>
        </p:nvSpPr>
        <p:spPr>
          <a:xfrm>
            <a:off x="6619500" y="4117375"/>
            <a:ext cx="1819200" cy="1819200"/>
          </a:xfrm>
          <a:prstGeom prst="rect">
            <a:avLst/>
          </a:prstGeom>
          <a:solidFill>
            <a:srgbClr val="36C46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36"/>
          <p:cNvSpPr txBox="1"/>
          <p:nvPr/>
        </p:nvSpPr>
        <p:spPr>
          <a:xfrm>
            <a:off x="22533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HEADER BG</a:t>
            </a:r>
            <a:endParaRPr/>
          </a:p>
          <a:p>
            <a:pPr indent="0" lvl="0" marL="0" rtl="0" algn="l">
              <a:lnSpc>
                <a:spcPct val="115000"/>
              </a:lnSpc>
              <a:spcBef>
                <a:spcPts val="0"/>
              </a:spcBef>
              <a:spcAft>
                <a:spcPts val="0"/>
              </a:spcAft>
              <a:buNone/>
            </a:pPr>
            <a:r>
              <a:rPr lang="en-GB"/>
              <a:t>#34495e</a:t>
            </a:r>
            <a:endParaRPr/>
          </a:p>
        </p:txBody>
      </p:sp>
      <p:sp>
        <p:nvSpPr>
          <p:cNvPr id="269" name="Google Shape;269;p36"/>
          <p:cNvSpPr txBox="1"/>
          <p:nvPr/>
        </p:nvSpPr>
        <p:spPr>
          <a:xfrm>
            <a:off x="22533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TEXT</a:t>
            </a:r>
            <a:endParaRPr/>
          </a:p>
          <a:p>
            <a:pPr indent="0" lvl="0" marL="0" rtl="0" algn="l">
              <a:lnSpc>
                <a:spcPct val="115000"/>
              </a:lnSpc>
              <a:spcBef>
                <a:spcPts val="0"/>
              </a:spcBef>
              <a:spcAft>
                <a:spcPts val="0"/>
              </a:spcAft>
              <a:buNone/>
            </a:pPr>
            <a:r>
              <a:rPr lang="en-GB"/>
              <a:t>#243342</a:t>
            </a:r>
            <a:endParaRPr/>
          </a:p>
          <a:p>
            <a:pPr indent="0" lvl="0" marL="0" rtl="0" algn="l">
              <a:lnSpc>
                <a:spcPct val="115000"/>
              </a:lnSpc>
              <a:spcBef>
                <a:spcPts val="0"/>
              </a:spcBef>
              <a:spcAft>
                <a:spcPts val="0"/>
              </a:spcAft>
              <a:buNone/>
            </a:pPr>
            <a:r>
              <a:t/>
            </a:r>
            <a:endParaRPr/>
          </a:p>
        </p:txBody>
      </p:sp>
      <p:sp>
        <p:nvSpPr>
          <p:cNvPr id="270" name="Google Shape;270;p36"/>
          <p:cNvSpPr txBox="1"/>
          <p:nvPr/>
        </p:nvSpPr>
        <p:spPr>
          <a:xfrm>
            <a:off x="44364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LINKS</a:t>
            </a:r>
            <a:endParaRPr/>
          </a:p>
          <a:p>
            <a:pPr indent="0" lvl="0" marL="0" rtl="0" algn="l">
              <a:lnSpc>
                <a:spcPct val="115000"/>
              </a:lnSpc>
              <a:spcBef>
                <a:spcPts val="0"/>
              </a:spcBef>
              <a:spcAft>
                <a:spcPts val="0"/>
              </a:spcAft>
              <a:buNone/>
            </a:pPr>
            <a:r>
              <a:rPr lang="en-GB"/>
              <a:t>#337ab7</a:t>
            </a:r>
            <a:endParaRPr/>
          </a:p>
          <a:p>
            <a:pPr indent="0" lvl="0" marL="0" rtl="0" algn="l">
              <a:lnSpc>
                <a:spcPct val="115000"/>
              </a:lnSpc>
              <a:spcBef>
                <a:spcPts val="0"/>
              </a:spcBef>
              <a:spcAft>
                <a:spcPts val="0"/>
              </a:spcAft>
              <a:buNone/>
            </a:pPr>
            <a:r>
              <a:t/>
            </a:r>
            <a:endParaRPr/>
          </a:p>
        </p:txBody>
      </p:sp>
      <p:sp>
        <p:nvSpPr>
          <p:cNvPr id="271" name="Google Shape;271;p36"/>
          <p:cNvSpPr txBox="1"/>
          <p:nvPr/>
        </p:nvSpPr>
        <p:spPr>
          <a:xfrm>
            <a:off x="66195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BUTTON &amp; ACTIVE #36c46f</a:t>
            </a:r>
            <a:endParaRPr/>
          </a:p>
          <a:p>
            <a:pPr indent="0" lvl="0" marL="0" rtl="0" algn="l">
              <a:lnSpc>
                <a:spcPct val="115000"/>
              </a:lnSpc>
              <a:spcBef>
                <a:spcPts val="0"/>
              </a:spcBef>
              <a:spcAft>
                <a:spcPts val="0"/>
              </a:spcAft>
              <a:buNone/>
            </a:pPr>
            <a:r>
              <a:t/>
            </a:r>
            <a:endParaRPr/>
          </a:p>
        </p:txBody>
      </p:sp>
      <p:sp>
        <p:nvSpPr>
          <p:cNvPr id="272" name="Google Shape;272;p36"/>
          <p:cNvSpPr/>
          <p:nvPr/>
        </p:nvSpPr>
        <p:spPr>
          <a:xfrm>
            <a:off x="6619500" y="871575"/>
            <a:ext cx="1819200" cy="1819200"/>
          </a:xfrm>
          <a:prstGeom prst="rect">
            <a:avLst/>
          </a:prstGeom>
          <a:solidFill>
            <a:srgbClr val="F5F6F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36"/>
          <p:cNvSpPr txBox="1"/>
          <p:nvPr/>
        </p:nvSpPr>
        <p:spPr>
          <a:xfrm>
            <a:off x="66195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SIDE NAV BG #f5f6f7</a:t>
            </a:r>
            <a:endParaRPr/>
          </a:p>
          <a:p>
            <a:pPr indent="0" lvl="0" marL="0" rtl="0" algn="l">
              <a:lnSpc>
                <a:spcPct val="115000"/>
              </a:lnSpc>
              <a:spcBef>
                <a:spcPts val="0"/>
              </a:spcBef>
              <a:spcAft>
                <a:spcPts val="0"/>
              </a:spcAft>
              <a:buNone/>
            </a:pPr>
            <a:r>
              <a:t/>
            </a:r>
            <a:endParaRPr/>
          </a:p>
        </p:txBody>
      </p:sp>
      <p:sp>
        <p:nvSpPr>
          <p:cNvPr id="274" name="Google Shape;274;p36"/>
          <p:cNvSpPr/>
          <p:nvPr/>
        </p:nvSpPr>
        <p:spPr>
          <a:xfrm>
            <a:off x="4436400" y="871575"/>
            <a:ext cx="1819200" cy="1819200"/>
          </a:xfrm>
          <a:prstGeom prst="rect">
            <a:avLst/>
          </a:prstGeom>
          <a:solidFill>
            <a:srgbClr val="D4D9D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36"/>
          <p:cNvSpPr txBox="1"/>
          <p:nvPr/>
        </p:nvSpPr>
        <p:spPr>
          <a:xfrm>
            <a:off x="44364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SIDE NAV BORDER #d4d9dd</a:t>
            </a:r>
            <a:endParaRPr/>
          </a:p>
          <a:p>
            <a:pPr indent="0" lvl="0" marL="0" rtl="0" algn="l">
              <a:lnSpc>
                <a:spcPct val="115000"/>
              </a:lnSpc>
              <a:spcBef>
                <a:spcPts val="0"/>
              </a:spcBef>
              <a:spcAft>
                <a:spcPts val="0"/>
              </a:spcAft>
              <a:buNone/>
            </a:pPr>
            <a:r>
              <a:t/>
            </a:r>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276" name="Shape 276"/>
        <p:cNvGrpSpPr/>
        <p:nvPr/>
      </p:nvGrpSpPr>
      <p:grpSpPr>
        <a:xfrm>
          <a:off x="0" y="0"/>
          <a:ext cx="0" cy="0"/>
          <a:chOff x="0" y="0"/>
          <a:chExt cx="0" cy="0"/>
        </a:xfrm>
      </p:grpSpPr>
      <p:pic>
        <p:nvPicPr>
          <p:cNvPr id="277" name="Google Shape;277;p37"/>
          <p:cNvPicPr preferRelativeResize="0"/>
          <p:nvPr/>
        </p:nvPicPr>
        <p:blipFill>
          <a:blip r:embed="rId2">
            <a:alphaModFix/>
          </a:blip>
          <a:stretch>
            <a:fillRect/>
          </a:stretch>
        </p:blipFill>
        <p:spPr>
          <a:xfrm>
            <a:off x="1201000" y="2621700"/>
            <a:ext cx="936225" cy="936225"/>
          </a:xfrm>
          <a:prstGeom prst="rect">
            <a:avLst/>
          </a:prstGeom>
          <a:noFill/>
          <a:ln>
            <a:noFill/>
          </a:ln>
        </p:spPr>
      </p:pic>
      <p:pic>
        <p:nvPicPr>
          <p:cNvPr id="278" name="Google Shape;278;p37"/>
          <p:cNvPicPr preferRelativeResize="0"/>
          <p:nvPr/>
        </p:nvPicPr>
        <p:blipFill>
          <a:blip r:embed="rId3">
            <a:alphaModFix/>
          </a:blip>
          <a:stretch>
            <a:fillRect/>
          </a:stretch>
        </p:blipFill>
        <p:spPr>
          <a:xfrm>
            <a:off x="2463024" y="2621700"/>
            <a:ext cx="936225" cy="936225"/>
          </a:xfrm>
          <a:prstGeom prst="rect">
            <a:avLst/>
          </a:prstGeom>
          <a:noFill/>
          <a:ln>
            <a:noFill/>
          </a:ln>
        </p:spPr>
      </p:pic>
      <p:pic>
        <p:nvPicPr>
          <p:cNvPr id="279" name="Google Shape;279;p37"/>
          <p:cNvPicPr preferRelativeResize="0"/>
          <p:nvPr/>
        </p:nvPicPr>
        <p:blipFill>
          <a:blip r:embed="rId4">
            <a:alphaModFix/>
          </a:blip>
          <a:stretch>
            <a:fillRect/>
          </a:stretch>
        </p:blipFill>
        <p:spPr>
          <a:xfrm>
            <a:off x="3725043" y="2621700"/>
            <a:ext cx="936225" cy="936225"/>
          </a:xfrm>
          <a:prstGeom prst="rect">
            <a:avLst/>
          </a:prstGeom>
          <a:noFill/>
          <a:ln>
            <a:noFill/>
          </a:ln>
        </p:spPr>
      </p:pic>
      <p:pic>
        <p:nvPicPr>
          <p:cNvPr id="280" name="Google Shape;280;p37"/>
          <p:cNvPicPr preferRelativeResize="0"/>
          <p:nvPr/>
        </p:nvPicPr>
        <p:blipFill>
          <a:blip r:embed="rId5">
            <a:alphaModFix/>
          </a:blip>
          <a:stretch>
            <a:fillRect/>
          </a:stretch>
        </p:blipFill>
        <p:spPr>
          <a:xfrm>
            <a:off x="4987079" y="2621700"/>
            <a:ext cx="936225" cy="936225"/>
          </a:xfrm>
          <a:prstGeom prst="rect">
            <a:avLst/>
          </a:prstGeom>
          <a:noFill/>
          <a:ln>
            <a:noFill/>
          </a:ln>
        </p:spPr>
      </p:pic>
      <p:pic>
        <p:nvPicPr>
          <p:cNvPr id="281" name="Google Shape;281;p37"/>
          <p:cNvPicPr preferRelativeResize="0"/>
          <p:nvPr/>
        </p:nvPicPr>
        <p:blipFill>
          <a:blip r:embed="rId6">
            <a:alphaModFix/>
          </a:blip>
          <a:stretch>
            <a:fillRect/>
          </a:stretch>
        </p:blipFill>
        <p:spPr>
          <a:xfrm>
            <a:off x="6249100" y="2621700"/>
            <a:ext cx="936225" cy="936225"/>
          </a:xfrm>
          <a:prstGeom prst="rect">
            <a:avLst/>
          </a:prstGeom>
          <a:noFill/>
          <a:ln>
            <a:noFill/>
          </a:ln>
        </p:spPr>
      </p:pic>
      <p:grpSp>
        <p:nvGrpSpPr>
          <p:cNvPr id="282" name="Google Shape;282;p37"/>
          <p:cNvGrpSpPr/>
          <p:nvPr/>
        </p:nvGrpSpPr>
        <p:grpSpPr>
          <a:xfrm>
            <a:off x="1301513" y="4123199"/>
            <a:ext cx="735300" cy="735300"/>
            <a:chOff x="1301513" y="4123199"/>
            <a:chExt cx="735300" cy="735300"/>
          </a:xfrm>
        </p:grpSpPr>
        <p:sp>
          <p:nvSpPr>
            <p:cNvPr id="283" name="Google Shape;283;p37"/>
            <p:cNvSpPr/>
            <p:nvPr/>
          </p:nvSpPr>
          <p:spPr>
            <a:xfrm>
              <a:off x="1301513" y="4123199"/>
              <a:ext cx="735300" cy="7353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37"/>
            <p:cNvSpPr/>
            <p:nvPr/>
          </p:nvSpPr>
          <p:spPr>
            <a:xfrm rot="2700000">
              <a:off x="1667601" y="4307438"/>
              <a:ext cx="154856" cy="215102"/>
            </a:xfrm>
            <a:prstGeom prst="triangle">
              <a:avLst>
                <a:gd fmla="val 50000" name="adj"/>
              </a:avLst>
            </a:prstGeom>
            <a:solidFill>
              <a:schemeClr val="lt1"/>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37"/>
            <p:cNvSpPr/>
            <p:nvPr/>
          </p:nvSpPr>
          <p:spPr>
            <a:xfrm rot="-8100000">
              <a:off x="1515790" y="4459079"/>
              <a:ext cx="154856" cy="215102"/>
            </a:xfrm>
            <a:prstGeom prst="triangle">
              <a:avLst>
                <a:gd fmla="val 50000" name="adj"/>
              </a:avLst>
            </a:prstGeom>
            <a:solidFill>
              <a:schemeClr val="lt1"/>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6" name="Google Shape;286;p37"/>
          <p:cNvGrpSpPr/>
          <p:nvPr/>
        </p:nvGrpSpPr>
        <p:grpSpPr>
          <a:xfrm>
            <a:off x="5067228" y="3989761"/>
            <a:ext cx="856072" cy="829770"/>
            <a:chOff x="5067228" y="3989761"/>
            <a:chExt cx="856072" cy="829770"/>
          </a:xfrm>
        </p:grpSpPr>
        <p:sp>
          <p:nvSpPr>
            <p:cNvPr id="287" name="Google Shape;287;p37"/>
            <p:cNvSpPr/>
            <p:nvPr/>
          </p:nvSpPr>
          <p:spPr>
            <a:xfrm rot="2700000">
              <a:off x="5268722" y="4246382"/>
              <a:ext cx="122612" cy="620698"/>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37"/>
            <p:cNvSpPr/>
            <p:nvPr/>
          </p:nvSpPr>
          <p:spPr>
            <a:xfrm rot="2700000">
              <a:off x="5547473" y="4193973"/>
              <a:ext cx="122612" cy="168009"/>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89" name="Google Shape;289;p37"/>
            <p:cNvCxnSpPr/>
            <p:nvPr/>
          </p:nvCxnSpPr>
          <p:spPr>
            <a:xfrm>
              <a:off x="5523195" y="3969195"/>
              <a:ext cx="0" cy="140431"/>
            </a:xfrm>
            <a:prstGeom prst="straightConnector1">
              <a:avLst/>
            </a:prstGeom>
            <a:noFill/>
            <a:ln cap="flat" cmpd="sng" w="9525">
              <a:solidFill>
                <a:srgbClr val="34495E"/>
              </a:solidFill>
              <a:prstDash val="solid"/>
              <a:round/>
              <a:headEnd len="med" w="med" type="none"/>
              <a:tailEnd len="med" w="med" type="none"/>
            </a:ln>
          </p:spPr>
        </p:cxnSp>
        <p:cxnSp>
          <p:nvCxnSpPr>
            <p:cNvPr id="290" name="Google Shape;290;p37"/>
            <p:cNvCxnSpPr/>
            <p:nvPr/>
          </p:nvCxnSpPr>
          <p:spPr>
            <a:xfrm rot="2700000">
              <a:off x="5452885" y="4039411"/>
              <a:ext cx="140431" cy="0"/>
            </a:xfrm>
            <a:prstGeom prst="straightConnector1">
              <a:avLst/>
            </a:prstGeom>
            <a:noFill/>
            <a:ln cap="flat" cmpd="sng" w="9525">
              <a:solidFill>
                <a:srgbClr val="34495E"/>
              </a:solidFill>
              <a:prstDash val="solid"/>
              <a:round/>
              <a:headEnd len="med" w="med" type="none"/>
              <a:tailEnd len="med" w="med" type="none"/>
            </a:ln>
          </p:spPr>
        </p:cxnSp>
        <p:cxnSp>
          <p:nvCxnSpPr>
            <p:cNvPr id="291" name="Google Shape;291;p37"/>
            <p:cNvCxnSpPr/>
            <p:nvPr/>
          </p:nvCxnSpPr>
          <p:spPr>
            <a:xfrm>
              <a:off x="5851000" y="4021024"/>
              <a:ext cx="0" cy="204495"/>
            </a:xfrm>
            <a:prstGeom prst="straightConnector1">
              <a:avLst/>
            </a:prstGeom>
            <a:noFill/>
            <a:ln cap="flat" cmpd="sng" w="9525">
              <a:solidFill>
                <a:srgbClr val="34495E"/>
              </a:solidFill>
              <a:prstDash val="solid"/>
              <a:round/>
              <a:headEnd len="med" w="med" type="none"/>
              <a:tailEnd len="med" w="med" type="none"/>
            </a:ln>
          </p:spPr>
        </p:cxnSp>
        <p:cxnSp>
          <p:nvCxnSpPr>
            <p:cNvPr id="292" name="Google Shape;292;p37"/>
            <p:cNvCxnSpPr/>
            <p:nvPr/>
          </p:nvCxnSpPr>
          <p:spPr>
            <a:xfrm rot="2700000">
              <a:off x="5748700" y="4123272"/>
              <a:ext cx="204495" cy="0"/>
            </a:xfrm>
            <a:prstGeom prst="straightConnector1">
              <a:avLst/>
            </a:prstGeom>
            <a:noFill/>
            <a:ln cap="flat" cmpd="sng" w="9525">
              <a:solidFill>
                <a:srgbClr val="34495E"/>
              </a:solidFill>
              <a:prstDash val="solid"/>
              <a:round/>
              <a:headEnd len="med" w="med" type="none"/>
              <a:tailEnd len="med" w="med" type="none"/>
            </a:ln>
          </p:spPr>
        </p:cxnSp>
        <p:cxnSp>
          <p:nvCxnSpPr>
            <p:cNvPr id="293" name="Google Shape;293;p37"/>
            <p:cNvCxnSpPr/>
            <p:nvPr/>
          </p:nvCxnSpPr>
          <p:spPr>
            <a:xfrm>
              <a:off x="5768098" y="4384024"/>
              <a:ext cx="0" cy="106915"/>
            </a:xfrm>
            <a:prstGeom prst="straightConnector1">
              <a:avLst/>
            </a:prstGeom>
            <a:noFill/>
            <a:ln cap="flat" cmpd="sng" w="9525">
              <a:solidFill>
                <a:srgbClr val="34495E"/>
              </a:solidFill>
              <a:prstDash val="solid"/>
              <a:round/>
              <a:headEnd len="med" w="med" type="none"/>
              <a:tailEnd len="med" w="med" type="none"/>
            </a:ln>
          </p:spPr>
        </p:cxnSp>
        <p:cxnSp>
          <p:nvCxnSpPr>
            <p:cNvPr id="294" name="Google Shape;294;p37"/>
            <p:cNvCxnSpPr/>
            <p:nvPr/>
          </p:nvCxnSpPr>
          <p:spPr>
            <a:xfrm rot="2700000">
              <a:off x="5714905" y="4437482"/>
              <a:ext cx="106915" cy="0"/>
            </a:xfrm>
            <a:prstGeom prst="straightConnector1">
              <a:avLst/>
            </a:prstGeom>
            <a:noFill/>
            <a:ln cap="flat" cmpd="sng" w="9525">
              <a:solidFill>
                <a:srgbClr val="34495E"/>
              </a:solidFill>
              <a:prstDash val="solid"/>
              <a:round/>
              <a:headEnd len="med" w="med" type="none"/>
              <a:tailEnd len="med" w="med" type="none"/>
            </a:ln>
          </p:spPr>
        </p:cxnSp>
      </p:grpSp>
      <p:grpSp>
        <p:nvGrpSpPr>
          <p:cNvPr id="295" name="Google Shape;295;p37"/>
          <p:cNvGrpSpPr/>
          <p:nvPr/>
        </p:nvGrpSpPr>
        <p:grpSpPr>
          <a:xfrm>
            <a:off x="6377000" y="4074400"/>
            <a:ext cx="681000" cy="816600"/>
            <a:chOff x="6377000" y="4074400"/>
            <a:chExt cx="681000" cy="816600"/>
          </a:xfrm>
        </p:grpSpPr>
        <p:sp>
          <p:nvSpPr>
            <p:cNvPr id="296" name="Google Shape;296;p37"/>
            <p:cNvSpPr/>
            <p:nvPr/>
          </p:nvSpPr>
          <p:spPr>
            <a:xfrm>
              <a:off x="6377000" y="4074400"/>
              <a:ext cx="681000" cy="5097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97" name="Google Shape;297;p37"/>
            <p:cNvCxnSpPr>
              <a:stCxn id="296" idx="2"/>
            </p:cNvCxnSpPr>
            <p:nvPr/>
          </p:nvCxnSpPr>
          <p:spPr>
            <a:xfrm>
              <a:off x="6717500" y="4584100"/>
              <a:ext cx="0" cy="306900"/>
            </a:xfrm>
            <a:prstGeom prst="straightConnector1">
              <a:avLst/>
            </a:prstGeom>
            <a:noFill/>
            <a:ln cap="flat" cmpd="sng" w="9525">
              <a:solidFill>
                <a:schemeClr val="dk2"/>
              </a:solidFill>
              <a:prstDash val="solid"/>
              <a:round/>
              <a:headEnd len="med" w="med" type="none"/>
              <a:tailEnd len="med" w="med" type="none"/>
            </a:ln>
          </p:spPr>
        </p:cxnSp>
        <p:cxnSp>
          <p:nvCxnSpPr>
            <p:cNvPr id="298" name="Google Shape;298;p37"/>
            <p:cNvCxnSpPr/>
            <p:nvPr/>
          </p:nvCxnSpPr>
          <p:spPr>
            <a:xfrm flipH="1">
              <a:off x="6488900" y="4584100"/>
              <a:ext cx="152400" cy="306900"/>
            </a:xfrm>
            <a:prstGeom prst="straightConnector1">
              <a:avLst/>
            </a:prstGeom>
            <a:noFill/>
            <a:ln cap="flat" cmpd="sng" w="9525">
              <a:solidFill>
                <a:schemeClr val="dk2"/>
              </a:solidFill>
              <a:prstDash val="solid"/>
              <a:round/>
              <a:headEnd len="med" w="med" type="none"/>
              <a:tailEnd len="med" w="med" type="none"/>
            </a:ln>
          </p:spPr>
        </p:cxnSp>
        <p:cxnSp>
          <p:nvCxnSpPr>
            <p:cNvPr id="299" name="Google Shape;299;p37"/>
            <p:cNvCxnSpPr/>
            <p:nvPr/>
          </p:nvCxnSpPr>
          <p:spPr>
            <a:xfrm>
              <a:off x="6793700" y="4584100"/>
              <a:ext cx="152400" cy="306900"/>
            </a:xfrm>
            <a:prstGeom prst="straightConnector1">
              <a:avLst/>
            </a:prstGeom>
            <a:noFill/>
            <a:ln cap="flat" cmpd="sng" w="9525">
              <a:solidFill>
                <a:schemeClr val="dk2"/>
              </a:solidFill>
              <a:prstDash val="solid"/>
              <a:round/>
              <a:headEnd len="med" w="med" type="none"/>
              <a:tailEnd len="med" w="med" type="none"/>
            </a:ln>
          </p:spPr>
        </p:cxn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lours">
  <p:cSld name="CUSTOM">
    <p:spTree>
      <p:nvGrpSpPr>
        <p:cNvPr id="19" name="Shape 19"/>
        <p:cNvGrpSpPr/>
        <p:nvPr/>
      </p:nvGrpSpPr>
      <p:grpSpPr>
        <a:xfrm>
          <a:off x="0" y="0"/>
          <a:ext cx="0" cy="0"/>
          <a:chOff x="0" y="0"/>
          <a:chExt cx="0" cy="0"/>
        </a:xfrm>
      </p:grpSpPr>
      <p:sp>
        <p:nvSpPr>
          <p:cNvPr id="20" name="Google Shape;20;p5"/>
          <p:cNvSpPr/>
          <p:nvPr/>
        </p:nvSpPr>
        <p:spPr>
          <a:xfrm>
            <a:off x="2763899" y="1351750"/>
            <a:ext cx="1518900" cy="1518900"/>
          </a:xfrm>
          <a:prstGeom prst="rect">
            <a:avLst/>
          </a:prstGeom>
          <a:solidFill>
            <a:srgbClr val="59B24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5"/>
          <p:cNvSpPr/>
          <p:nvPr/>
        </p:nvSpPr>
        <p:spPr>
          <a:xfrm>
            <a:off x="941225" y="4061675"/>
            <a:ext cx="1518900" cy="1518900"/>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5"/>
          <p:cNvSpPr/>
          <p:nvPr/>
        </p:nvSpPr>
        <p:spPr>
          <a:xfrm>
            <a:off x="2763899" y="4061675"/>
            <a:ext cx="1518900" cy="1518900"/>
          </a:xfrm>
          <a:prstGeom prst="rect">
            <a:avLst/>
          </a:prstGeom>
          <a:solidFill>
            <a:srgbClr val="60606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5"/>
          <p:cNvSpPr/>
          <p:nvPr/>
        </p:nvSpPr>
        <p:spPr>
          <a:xfrm>
            <a:off x="4586573" y="4061675"/>
            <a:ext cx="1518900" cy="1518900"/>
          </a:xfrm>
          <a:prstGeom prst="rect">
            <a:avLst/>
          </a:prstGeom>
          <a:solidFill>
            <a:srgbClr val="D8D7D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5"/>
          <p:cNvSpPr txBox="1"/>
          <p:nvPr/>
        </p:nvSpPr>
        <p:spPr>
          <a:xfrm>
            <a:off x="2763899" y="2982606"/>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#59B246</a:t>
            </a:r>
            <a:endParaRPr>
              <a:solidFill>
                <a:srgbClr val="262626"/>
              </a:solidFill>
            </a:endParaRPr>
          </a:p>
        </p:txBody>
      </p:sp>
      <p:sp>
        <p:nvSpPr>
          <p:cNvPr id="25" name="Google Shape;25;p5"/>
          <p:cNvSpPr txBox="1"/>
          <p:nvPr/>
        </p:nvSpPr>
        <p:spPr>
          <a:xfrm>
            <a:off x="941225" y="5692531"/>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#262626</a:t>
            </a:r>
            <a:endParaRPr>
              <a:solidFill>
                <a:srgbClr val="262626"/>
              </a:solidFill>
            </a:endParaRPr>
          </a:p>
        </p:txBody>
      </p:sp>
      <p:sp>
        <p:nvSpPr>
          <p:cNvPr id="26" name="Google Shape;26;p5"/>
          <p:cNvSpPr txBox="1"/>
          <p:nvPr/>
        </p:nvSpPr>
        <p:spPr>
          <a:xfrm>
            <a:off x="2763899" y="5692531"/>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#606060</a:t>
            </a:r>
            <a:endParaRPr>
              <a:solidFill>
                <a:srgbClr val="262626"/>
              </a:solidFill>
            </a:endParaRPr>
          </a:p>
          <a:p>
            <a:pPr indent="0" lvl="0" marL="0" rtl="0" algn="l">
              <a:lnSpc>
                <a:spcPct val="115000"/>
              </a:lnSpc>
              <a:spcBef>
                <a:spcPts val="0"/>
              </a:spcBef>
              <a:spcAft>
                <a:spcPts val="0"/>
              </a:spcAft>
              <a:buNone/>
            </a:pPr>
            <a:r>
              <a:t/>
            </a:r>
            <a:endParaRPr>
              <a:solidFill>
                <a:srgbClr val="262626"/>
              </a:solidFill>
            </a:endParaRPr>
          </a:p>
        </p:txBody>
      </p:sp>
      <p:sp>
        <p:nvSpPr>
          <p:cNvPr id="27" name="Google Shape;27;p5"/>
          <p:cNvSpPr txBox="1"/>
          <p:nvPr/>
        </p:nvSpPr>
        <p:spPr>
          <a:xfrm>
            <a:off x="4586573" y="5692531"/>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#D8D7D6</a:t>
            </a:r>
            <a:endParaRPr>
              <a:solidFill>
                <a:srgbClr val="262626"/>
              </a:solidFill>
            </a:endParaRPr>
          </a:p>
          <a:p>
            <a:pPr indent="0" lvl="0" marL="0" rtl="0" algn="l">
              <a:lnSpc>
                <a:spcPct val="115000"/>
              </a:lnSpc>
              <a:spcBef>
                <a:spcPts val="0"/>
              </a:spcBef>
              <a:spcAft>
                <a:spcPts val="0"/>
              </a:spcAft>
              <a:buNone/>
            </a:pPr>
            <a:r>
              <a:t/>
            </a:r>
            <a:endParaRPr>
              <a:solidFill>
                <a:srgbClr val="262626"/>
              </a:solidFill>
            </a:endParaRPr>
          </a:p>
        </p:txBody>
      </p:sp>
      <p:sp>
        <p:nvSpPr>
          <p:cNvPr id="28" name="Google Shape;28;p5"/>
          <p:cNvSpPr/>
          <p:nvPr/>
        </p:nvSpPr>
        <p:spPr>
          <a:xfrm>
            <a:off x="6409247" y="1351750"/>
            <a:ext cx="1518900" cy="1518900"/>
          </a:xfrm>
          <a:prstGeom prst="rect">
            <a:avLst/>
          </a:prstGeom>
          <a:solidFill>
            <a:srgbClr val="C13E3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5"/>
          <p:cNvSpPr txBox="1"/>
          <p:nvPr/>
        </p:nvSpPr>
        <p:spPr>
          <a:xfrm>
            <a:off x="6409247" y="2982606"/>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#C13E3E</a:t>
            </a:r>
            <a:endParaRPr>
              <a:solidFill>
                <a:srgbClr val="262626"/>
              </a:solidFill>
            </a:endParaRPr>
          </a:p>
        </p:txBody>
      </p:sp>
      <p:sp>
        <p:nvSpPr>
          <p:cNvPr id="30" name="Google Shape;30;p5"/>
          <p:cNvSpPr/>
          <p:nvPr/>
        </p:nvSpPr>
        <p:spPr>
          <a:xfrm>
            <a:off x="4586573" y="1351750"/>
            <a:ext cx="1518900" cy="1518900"/>
          </a:xfrm>
          <a:prstGeom prst="rect">
            <a:avLst/>
          </a:prstGeom>
          <a:solidFill>
            <a:srgbClr val="F0AD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5"/>
          <p:cNvSpPr txBox="1"/>
          <p:nvPr/>
        </p:nvSpPr>
        <p:spPr>
          <a:xfrm>
            <a:off x="4586573" y="2982606"/>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#f0AD4E</a:t>
            </a:r>
            <a:endParaRPr>
              <a:solidFill>
                <a:srgbClr val="262626"/>
              </a:solidFill>
            </a:endParaRPr>
          </a:p>
        </p:txBody>
      </p:sp>
      <p:sp>
        <p:nvSpPr>
          <p:cNvPr id="32" name="Google Shape;32;p5"/>
          <p:cNvSpPr/>
          <p:nvPr/>
        </p:nvSpPr>
        <p:spPr>
          <a:xfrm>
            <a:off x="941225" y="1351750"/>
            <a:ext cx="1518900" cy="1518900"/>
          </a:xfrm>
          <a:prstGeom prst="rect">
            <a:avLst/>
          </a:prstGeom>
          <a:solidFill>
            <a:srgbClr val="3897C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5"/>
          <p:cNvSpPr txBox="1"/>
          <p:nvPr/>
        </p:nvSpPr>
        <p:spPr>
          <a:xfrm>
            <a:off x="941225" y="2982606"/>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#3897C6</a:t>
            </a:r>
            <a:endParaRPr>
              <a:solidFill>
                <a:srgbClr val="262626"/>
              </a:solidFill>
            </a:endParaRPr>
          </a:p>
        </p:txBody>
      </p:sp>
      <p:sp>
        <p:nvSpPr>
          <p:cNvPr id="34" name="Google Shape;34;p5"/>
          <p:cNvSpPr/>
          <p:nvPr/>
        </p:nvSpPr>
        <p:spPr>
          <a:xfrm>
            <a:off x="8231922" y="1351750"/>
            <a:ext cx="1518900" cy="1518900"/>
          </a:xfrm>
          <a:prstGeom prst="rect">
            <a:avLst/>
          </a:prstGeom>
          <a:solidFill>
            <a:srgbClr val="6F49A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txBox="1"/>
          <p:nvPr/>
        </p:nvSpPr>
        <p:spPr>
          <a:xfrm>
            <a:off x="8231922" y="2982606"/>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#6f49AA</a:t>
            </a:r>
            <a:endParaRPr>
              <a:solidFill>
                <a:srgbClr val="262626"/>
              </a:solidFill>
            </a:endParaRPr>
          </a:p>
        </p:txBody>
      </p:sp>
      <p:sp>
        <p:nvSpPr>
          <p:cNvPr id="36" name="Google Shape;36;p5"/>
          <p:cNvSpPr/>
          <p:nvPr/>
        </p:nvSpPr>
        <p:spPr>
          <a:xfrm>
            <a:off x="6409248" y="4061675"/>
            <a:ext cx="1518900" cy="1518900"/>
          </a:xfrm>
          <a:prstGeom prst="rect">
            <a:avLst/>
          </a:prstGeom>
          <a:solidFill>
            <a:srgbClr val="F2F2F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5"/>
          <p:cNvSpPr txBox="1"/>
          <p:nvPr/>
        </p:nvSpPr>
        <p:spPr>
          <a:xfrm>
            <a:off x="6409248" y="5692531"/>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#F2F2F2</a:t>
            </a:r>
            <a:endParaRPr>
              <a:solidFill>
                <a:srgbClr val="262626"/>
              </a:solidFill>
            </a:endParaRPr>
          </a:p>
          <a:p>
            <a:pPr indent="0" lvl="0" marL="0" rtl="0" algn="l">
              <a:lnSpc>
                <a:spcPct val="115000"/>
              </a:lnSpc>
              <a:spcBef>
                <a:spcPts val="0"/>
              </a:spcBef>
              <a:spcAft>
                <a:spcPts val="0"/>
              </a:spcAft>
              <a:buNone/>
            </a:pPr>
            <a:r>
              <a:t/>
            </a:r>
            <a:endParaRPr>
              <a:solidFill>
                <a:srgbClr val="262626"/>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
    <p:spTree>
      <p:nvGrpSpPr>
        <p:cNvPr id="38" name="Shape 38"/>
        <p:cNvGrpSpPr/>
        <p:nvPr/>
      </p:nvGrpSpPr>
      <p:grpSpPr>
        <a:xfrm>
          <a:off x="0" y="0"/>
          <a:ext cx="0" cy="0"/>
          <a:chOff x="0" y="0"/>
          <a:chExt cx="0" cy="0"/>
        </a:xfrm>
      </p:grpSpPr>
      <p:sp>
        <p:nvSpPr>
          <p:cNvPr id="39" name="Google Shape;39;p6"/>
          <p:cNvSpPr txBox="1"/>
          <p:nvPr/>
        </p:nvSpPr>
        <p:spPr>
          <a:xfrm>
            <a:off x="6959475" y="6684800"/>
            <a:ext cx="25692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rgbClr val="262626"/>
                </a:solidFill>
              </a:rPr>
              <a:t>NAME</a:t>
            </a:r>
            <a:endParaRPr b="1" sz="1200">
              <a:solidFill>
                <a:srgbClr val="262626"/>
              </a:solidFill>
            </a:endParaRPr>
          </a:p>
        </p:txBody>
      </p:sp>
      <p:sp>
        <p:nvSpPr>
          <p:cNvPr id="40" name="Google Shape;40;p6"/>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gn="ctr">
              <a:spcBef>
                <a:spcPts val="0"/>
              </a:spcBef>
              <a:spcAft>
                <a:spcPts val="0"/>
              </a:spcAft>
              <a:buSzPts val="1400"/>
              <a:buNone/>
              <a:defRPr b="1" sz="1400"/>
            </a:lvl2pPr>
            <a:lvl3pPr lvl="2" rtl="0" algn="ctr">
              <a:spcBef>
                <a:spcPts val="0"/>
              </a:spcBef>
              <a:spcAft>
                <a:spcPts val="0"/>
              </a:spcAft>
              <a:buSzPts val="1400"/>
              <a:buNone/>
              <a:defRPr b="1" sz="1400"/>
            </a:lvl3pPr>
            <a:lvl4pPr lvl="3" rtl="0" algn="ctr">
              <a:spcBef>
                <a:spcPts val="0"/>
              </a:spcBef>
              <a:spcAft>
                <a:spcPts val="0"/>
              </a:spcAft>
              <a:buSzPts val="1400"/>
              <a:buNone/>
              <a:defRPr b="1" sz="1400"/>
            </a:lvl4pPr>
            <a:lvl5pPr lvl="4" rtl="0" algn="ctr">
              <a:spcBef>
                <a:spcPts val="0"/>
              </a:spcBef>
              <a:spcAft>
                <a:spcPts val="0"/>
              </a:spcAft>
              <a:buSzPts val="1400"/>
              <a:buNone/>
              <a:defRPr b="1" sz="1400"/>
            </a:lvl5pPr>
            <a:lvl6pPr lvl="5" rtl="0" algn="ctr">
              <a:spcBef>
                <a:spcPts val="0"/>
              </a:spcBef>
              <a:spcAft>
                <a:spcPts val="0"/>
              </a:spcAft>
              <a:buSzPts val="1400"/>
              <a:buNone/>
              <a:defRPr b="1" sz="1400"/>
            </a:lvl6pPr>
            <a:lvl7pPr lvl="6" rtl="0" algn="ctr">
              <a:spcBef>
                <a:spcPts val="0"/>
              </a:spcBef>
              <a:spcAft>
                <a:spcPts val="0"/>
              </a:spcAft>
              <a:buSzPts val="1400"/>
              <a:buNone/>
              <a:defRPr b="1" sz="1400"/>
            </a:lvl7pPr>
            <a:lvl8pPr lvl="7" rtl="0" algn="ctr">
              <a:spcBef>
                <a:spcPts val="0"/>
              </a:spcBef>
              <a:spcAft>
                <a:spcPts val="0"/>
              </a:spcAft>
              <a:buSzPts val="1400"/>
              <a:buNone/>
              <a:defRPr b="1" sz="1400"/>
            </a:lvl8pPr>
            <a:lvl9pPr lvl="8" rtl="0" algn="ctr">
              <a:spcBef>
                <a:spcPts val="0"/>
              </a:spcBef>
              <a:spcAft>
                <a:spcPts val="0"/>
              </a:spcAft>
              <a:buSzPts val="1400"/>
              <a:buNone/>
              <a:defRPr b="1" sz="1400"/>
            </a:lvl9pPr>
          </a:lstStyle>
          <a:p/>
        </p:txBody>
      </p:sp>
      <p:sp>
        <p:nvSpPr>
          <p:cNvPr id="41" name="Google Shape;41;p6"/>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nSpc>
                <a:spcPct val="100000"/>
              </a:lnSpc>
              <a:spcBef>
                <a:spcPts val="0"/>
              </a:spcBef>
              <a:spcAft>
                <a:spcPts val="0"/>
              </a:spcAft>
              <a:buSzPts val="1400"/>
              <a:buNone/>
              <a:defRPr sz="1400"/>
            </a:lvl2pPr>
            <a:lvl3pPr lvl="2" rtl="0">
              <a:lnSpc>
                <a:spcPct val="100000"/>
              </a:lnSpc>
              <a:spcBef>
                <a:spcPts val="0"/>
              </a:spcBef>
              <a:spcAft>
                <a:spcPts val="0"/>
              </a:spcAft>
              <a:buSzPts val="1400"/>
              <a:buNone/>
              <a:defRPr sz="1400"/>
            </a:lvl3pPr>
            <a:lvl4pPr lvl="3" rtl="0">
              <a:lnSpc>
                <a:spcPct val="100000"/>
              </a:lnSpc>
              <a:spcBef>
                <a:spcPts val="0"/>
              </a:spcBef>
              <a:spcAft>
                <a:spcPts val="0"/>
              </a:spcAft>
              <a:buSzPts val="1400"/>
              <a:buNone/>
              <a:defRPr sz="1400"/>
            </a:lvl4pPr>
            <a:lvl5pPr lvl="4" rtl="0">
              <a:lnSpc>
                <a:spcPct val="100000"/>
              </a:lnSpc>
              <a:spcBef>
                <a:spcPts val="0"/>
              </a:spcBef>
              <a:spcAft>
                <a:spcPts val="0"/>
              </a:spcAft>
              <a:buSzPts val="1400"/>
              <a:buNone/>
              <a:defRPr sz="1400"/>
            </a:lvl5pPr>
            <a:lvl6pPr lvl="5" rtl="0">
              <a:lnSpc>
                <a:spcPct val="100000"/>
              </a:lnSpc>
              <a:spcBef>
                <a:spcPts val="0"/>
              </a:spcBef>
              <a:spcAft>
                <a:spcPts val="0"/>
              </a:spcAft>
              <a:buSzPts val="1400"/>
              <a:buNone/>
              <a:defRPr sz="1400"/>
            </a:lvl6pPr>
            <a:lvl7pPr lvl="6" rtl="0">
              <a:lnSpc>
                <a:spcPct val="100000"/>
              </a:lnSpc>
              <a:spcBef>
                <a:spcPts val="0"/>
              </a:spcBef>
              <a:spcAft>
                <a:spcPts val="0"/>
              </a:spcAft>
              <a:buSzPts val="1400"/>
              <a:buNone/>
              <a:defRPr sz="1400"/>
            </a:lvl7pPr>
            <a:lvl8pPr lvl="7" rtl="0">
              <a:lnSpc>
                <a:spcPct val="100000"/>
              </a:lnSpc>
              <a:spcBef>
                <a:spcPts val="0"/>
              </a:spcBef>
              <a:spcAft>
                <a:spcPts val="0"/>
              </a:spcAft>
              <a:buSzPts val="1400"/>
              <a:buNone/>
              <a:defRPr sz="1400"/>
            </a:lvl8pPr>
            <a:lvl9pPr lvl="8" rtl="0">
              <a:lnSpc>
                <a:spcPct val="100000"/>
              </a:lnSpc>
              <a:spcBef>
                <a:spcPts val="0"/>
              </a:spcBef>
              <a:spcAft>
                <a:spcPts val="0"/>
              </a:spcAft>
              <a:buSzPts val="1400"/>
              <a:buNone/>
              <a:defRPr sz="1400"/>
            </a:lvl9pPr>
          </a:lstStyle>
          <a:p/>
        </p:txBody>
      </p:sp>
      <p:sp>
        <p:nvSpPr>
          <p:cNvPr id="42" name="Google Shape;42;p6"/>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100"/>
              <a:buNone/>
              <a:defRPr sz="1100"/>
            </a:lvl1pPr>
            <a:lvl2pPr lvl="1" rtl="0">
              <a:lnSpc>
                <a:spcPct val="115000"/>
              </a:lnSpc>
              <a:spcBef>
                <a:spcPts val="0"/>
              </a:spcBef>
              <a:spcAft>
                <a:spcPts val="0"/>
              </a:spcAft>
              <a:buSzPts val="1100"/>
              <a:buNone/>
              <a:defRPr sz="1100"/>
            </a:lvl2pPr>
            <a:lvl3pPr lvl="2" rtl="0">
              <a:lnSpc>
                <a:spcPct val="115000"/>
              </a:lnSpc>
              <a:spcBef>
                <a:spcPts val="0"/>
              </a:spcBef>
              <a:spcAft>
                <a:spcPts val="0"/>
              </a:spcAft>
              <a:buSzPts val="1100"/>
              <a:buNone/>
              <a:defRPr sz="1100"/>
            </a:lvl3pPr>
            <a:lvl4pPr lvl="3" rtl="0">
              <a:lnSpc>
                <a:spcPct val="115000"/>
              </a:lnSpc>
              <a:spcBef>
                <a:spcPts val="0"/>
              </a:spcBef>
              <a:spcAft>
                <a:spcPts val="0"/>
              </a:spcAft>
              <a:buSzPts val="1100"/>
              <a:buNone/>
              <a:defRPr sz="1100"/>
            </a:lvl4pPr>
            <a:lvl5pPr lvl="4" rtl="0">
              <a:lnSpc>
                <a:spcPct val="115000"/>
              </a:lnSpc>
              <a:spcBef>
                <a:spcPts val="0"/>
              </a:spcBef>
              <a:spcAft>
                <a:spcPts val="0"/>
              </a:spcAft>
              <a:buSzPts val="1100"/>
              <a:buNone/>
              <a:defRPr sz="1100"/>
            </a:lvl5pPr>
            <a:lvl6pPr lvl="5" rtl="0">
              <a:lnSpc>
                <a:spcPct val="115000"/>
              </a:lnSpc>
              <a:spcBef>
                <a:spcPts val="0"/>
              </a:spcBef>
              <a:spcAft>
                <a:spcPts val="0"/>
              </a:spcAft>
              <a:buSzPts val="1100"/>
              <a:buNone/>
              <a:defRPr sz="1100"/>
            </a:lvl6pPr>
            <a:lvl7pPr lvl="6" rtl="0">
              <a:lnSpc>
                <a:spcPct val="115000"/>
              </a:lnSpc>
              <a:spcBef>
                <a:spcPts val="0"/>
              </a:spcBef>
              <a:spcAft>
                <a:spcPts val="0"/>
              </a:spcAft>
              <a:buSzPts val="1100"/>
              <a:buNone/>
              <a:defRPr sz="1100"/>
            </a:lvl7pPr>
            <a:lvl8pPr lvl="7" rtl="0">
              <a:lnSpc>
                <a:spcPct val="115000"/>
              </a:lnSpc>
              <a:spcBef>
                <a:spcPts val="0"/>
              </a:spcBef>
              <a:spcAft>
                <a:spcPts val="0"/>
              </a:spcAft>
              <a:buSzPts val="1100"/>
              <a:buNone/>
              <a:defRPr sz="1100"/>
            </a:lvl8pPr>
            <a:lvl9pPr lvl="8" rtl="0">
              <a:lnSpc>
                <a:spcPct val="115000"/>
              </a:lnSpc>
              <a:spcBef>
                <a:spcPts val="0"/>
              </a:spcBef>
              <a:spcAft>
                <a:spcPts val="0"/>
              </a:spcAft>
              <a:buSzPts val="1100"/>
              <a:buNone/>
              <a:defRPr sz="1100"/>
            </a:lvl9pPr>
          </a:lstStyle>
          <a:p/>
        </p:txBody>
      </p:sp>
      <p:cxnSp>
        <p:nvCxnSpPr>
          <p:cNvPr id="43" name="Google Shape;43;p6"/>
          <p:cNvCxnSpPr/>
          <p:nvPr/>
        </p:nvCxnSpPr>
        <p:spPr>
          <a:xfrm>
            <a:off x="505125" y="130775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44" name="Google Shape;44;p6"/>
          <p:cNvCxnSpPr/>
          <p:nvPr/>
        </p:nvCxnSpPr>
        <p:spPr>
          <a:xfrm>
            <a:off x="505125" y="668480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45" name="Google Shape;45;p6"/>
          <p:cNvCxnSpPr/>
          <p:nvPr/>
        </p:nvCxnSpPr>
        <p:spPr>
          <a:xfrm>
            <a:off x="6959475" y="6684800"/>
            <a:ext cx="0" cy="625500"/>
          </a:xfrm>
          <a:prstGeom prst="straightConnector1">
            <a:avLst/>
          </a:prstGeom>
          <a:noFill/>
          <a:ln cap="flat" cmpd="sng" w="9525">
            <a:solidFill>
              <a:srgbClr val="262626"/>
            </a:solidFill>
            <a:prstDash val="solid"/>
            <a:round/>
            <a:headEnd len="med" w="med" type="none"/>
            <a:tailEnd len="med" w="med" type="none"/>
          </a:ln>
        </p:spPr>
      </p:cxnSp>
      <p:cxnSp>
        <p:nvCxnSpPr>
          <p:cNvPr id="46" name="Google Shape;46;p6"/>
          <p:cNvCxnSpPr/>
          <p:nvPr/>
        </p:nvCxnSpPr>
        <p:spPr>
          <a:xfrm>
            <a:off x="6959475" y="682250"/>
            <a:ext cx="0" cy="625500"/>
          </a:xfrm>
          <a:prstGeom prst="straightConnector1">
            <a:avLst/>
          </a:prstGeom>
          <a:noFill/>
          <a:ln cap="flat" cmpd="sng" w="9525">
            <a:solidFill>
              <a:srgbClr val="262626"/>
            </a:solidFill>
            <a:prstDash val="solid"/>
            <a:round/>
            <a:headEnd len="med" w="med" type="none"/>
            <a:tailEnd len="med" w="med" type="none"/>
          </a:ln>
        </p:spPr>
      </p:cxnSp>
      <p:pic>
        <p:nvPicPr>
          <p:cNvPr id="47" name="Google Shape;47;p6"/>
          <p:cNvPicPr preferRelativeResize="0"/>
          <p:nvPr/>
        </p:nvPicPr>
        <p:blipFill>
          <a:blip r:embed="rId2">
            <a:alphaModFix/>
          </a:blip>
          <a:stretch>
            <a:fillRect/>
          </a:stretch>
        </p:blipFill>
        <p:spPr>
          <a:xfrm>
            <a:off x="9337000" y="6860050"/>
            <a:ext cx="849425" cy="38930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ig text">
  <p:cSld name="TITLE_2">
    <p:spTree>
      <p:nvGrpSpPr>
        <p:cNvPr id="48" name="Shape 48"/>
        <p:cNvGrpSpPr/>
        <p:nvPr/>
      </p:nvGrpSpPr>
      <p:grpSpPr>
        <a:xfrm>
          <a:off x="0" y="0"/>
          <a:ext cx="0" cy="0"/>
          <a:chOff x="0" y="0"/>
          <a:chExt cx="0" cy="0"/>
        </a:xfrm>
      </p:grpSpPr>
      <p:sp>
        <p:nvSpPr>
          <p:cNvPr id="49" name="Google Shape;49;p7"/>
          <p:cNvSpPr txBox="1"/>
          <p:nvPr>
            <p:ph idx="1" type="subTitle"/>
          </p:nvPr>
        </p:nvSpPr>
        <p:spPr>
          <a:xfrm>
            <a:off x="1108025" y="1977550"/>
            <a:ext cx="8475900" cy="949800"/>
          </a:xfrm>
          <a:prstGeom prst="rect">
            <a:avLst/>
          </a:prstGeom>
        </p:spPr>
        <p:txBody>
          <a:bodyPr anchorCtr="0" anchor="t" bIns="116050" lIns="116050" spcFirstLastPara="1" rIns="116050" wrap="square" tIns="116050">
            <a:noAutofit/>
          </a:bodyPr>
          <a:lstStyle>
            <a:lvl1pPr lvl="0" rtl="0">
              <a:lnSpc>
                <a:spcPct val="100000"/>
              </a:lnSpc>
              <a:spcBef>
                <a:spcPts val="0"/>
              </a:spcBef>
              <a:spcAft>
                <a:spcPts val="0"/>
              </a:spcAft>
              <a:buClr>
                <a:srgbClr val="34495E"/>
              </a:buClr>
              <a:buSzPts val="3000"/>
              <a:buNone/>
              <a:defRPr b="1" sz="3000">
                <a:solidFill>
                  <a:srgbClr val="34495E"/>
                </a:solidFill>
              </a:defRPr>
            </a:lvl1pPr>
            <a:lvl2pPr lvl="1" rtl="0">
              <a:lnSpc>
                <a:spcPct val="100000"/>
              </a:lnSpc>
              <a:spcBef>
                <a:spcPts val="0"/>
              </a:spcBef>
              <a:spcAft>
                <a:spcPts val="0"/>
              </a:spcAft>
              <a:buClr>
                <a:srgbClr val="34495E"/>
              </a:buClr>
              <a:buSzPts val="3600"/>
              <a:buNone/>
              <a:defRPr b="1" sz="3600">
                <a:solidFill>
                  <a:srgbClr val="34495E"/>
                </a:solidFill>
              </a:defRPr>
            </a:lvl2pPr>
            <a:lvl3pPr lvl="2" rtl="0">
              <a:lnSpc>
                <a:spcPct val="100000"/>
              </a:lnSpc>
              <a:spcBef>
                <a:spcPts val="0"/>
              </a:spcBef>
              <a:spcAft>
                <a:spcPts val="0"/>
              </a:spcAft>
              <a:buClr>
                <a:srgbClr val="34495E"/>
              </a:buClr>
              <a:buSzPts val="3600"/>
              <a:buNone/>
              <a:defRPr b="1" sz="3600">
                <a:solidFill>
                  <a:srgbClr val="34495E"/>
                </a:solidFill>
              </a:defRPr>
            </a:lvl3pPr>
            <a:lvl4pPr lvl="3" rtl="0">
              <a:lnSpc>
                <a:spcPct val="100000"/>
              </a:lnSpc>
              <a:spcBef>
                <a:spcPts val="0"/>
              </a:spcBef>
              <a:spcAft>
                <a:spcPts val="0"/>
              </a:spcAft>
              <a:buClr>
                <a:srgbClr val="34495E"/>
              </a:buClr>
              <a:buSzPts val="3600"/>
              <a:buNone/>
              <a:defRPr b="1" sz="3600">
                <a:solidFill>
                  <a:srgbClr val="34495E"/>
                </a:solidFill>
              </a:defRPr>
            </a:lvl4pPr>
            <a:lvl5pPr lvl="4" rtl="0">
              <a:lnSpc>
                <a:spcPct val="100000"/>
              </a:lnSpc>
              <a:spcBef>
                <a:spcPts val="0"/>
              </a:spcBef>
              <a:spcAft>
                <a:spcPts val="0"/>
              </a:spcAft>
              <a:buClr>
                <a:srgbClr val="34495E"/>
              </a:buClr>
              <a:buSzPts val="3600"/>
              <a:buNone/>
              <a:defRPr b="1" sz="3600">
                <a:solidFill>
                  <a:srgbClr val="34495E"/>
                </a:solidFill>
              </a:defRPr>
            </a:lvl5pPr>
            <a:lvl6pPr lvl="5" rtl="0">
              <a:lnSpc>
                <a:spcPct val="100000"/>
              </a:lnSpc>
              <a:spcBef>
                <a:spcPts val="0"/>
              </a:spcBef>
              <a:spcAft>
                <a:spcPts val="0"/>
              </a:spcAft>
              <a:buClr>
                <a:srgbClr val="34495E"/>
              </a:buClr>
              <a:buSzPts val="3600"/>
              <a:buNone/>
              <a:defRPr b="1" sz="3600">
                <a:solidFill>
                  <a:srgbClr val="34495E"/>
                </a:solidFill>
              </a:defRPr>
            </a:lvl6pPr>
            <a:lvl7pPr lvl="6" rtl="0">
              <a:lnSpc>
                <a:spcPct val="100000"/>
              </a:lnSpc>
              <a:spcBef>
                <a:spcPts val="0"/>
              </a:spcBef>
              <a:spcAft>
                <a:spcPts val="0"/>
              </a:spcAft>
              <a:buClr>
                <a:srgbClr val="34495E"/>
              </a:buClr>
              <a:buSzPts val="3600"/>
              <a:buNone/>
              <a:defRPr b="1" sz="3600">
                <a:solidFill>
                  <a:srgbClr val="34495E"/>
                </a:solidFill>
              </a:defRPr>
            </a:lvl7pPr>
            <a:lvl8pPr lvl="7" rtl="0">
              <a:lnSpc>
                <a:spcPct val="100000"/>
              </a:lnSpc>
              <a:spcBef>
                <a:spcPts val="0"/>
              </a:spcBef>
              <a:spcAft>
                <a:spcPts val="0"/>
              </a:spcAft>
              <a:buClr>
                <a:srgbClr val="34495E"/>
              </a:buClr>
              <a:buSzPts val="3600"/>
              <a:buNone/>
              <a:defRPr b="1" sz="3600">
                <a:solidFill>
                  <a:srgbClr val="34495E"/>
                </a:solidFill>
              </a:defRPr>
            </a:lvl8pPr>
            <a:lvl9pPr lvl="8" rtl="0">
              <a:lnSpc>
                <a:spcPct val="100000"/>
              </a:lnSpc>
              <a:spcBef>
                <a:spcPts val="0"/>
              </a:spcBef>
              <a:spcAft>
                <a:spcPts val="0"/>
              </a:spcAft>
              <a:buClr>
                <a:srgbClr val="34495E"/>
              </a:buClr>
              <a:buSzPts val="3600"/>
              <a:buNone/>
              <a:defRPr b="1" sz="3600">
                <a:solidFill>
                  <a:srgbClr val="34495E"/>
                </a:solidFill>
              </a:defRPr>
            </a:lvl9pPr>
          </a:lstStyle>
          <a:p/>
        </p:txBody>
      </p:sp>
      <p:sp>
        <p:nvSpPr>
          <p:cNvPr id="50" name="Google Shape;50;p7"/>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36C46F"/>
              </a:buClr>
              <a:buSzPts val="4800"/>
              <a:buNone/>
              <a:defRPr b="1" sz="4800">
                <a:solidFill>
                  <a:srgbClr val="36C46F"/>
                </a:solidFill>
              </a:defRPr>
            </a:lvl1pPr>
            <a:lvl2pPr lvl="1" rtl="0" algn="ctr">
              <a:spcBef>
                <a:spcPts val="0"/>
              </a:spcBef>
              <a:spcAft>
                <a:spcPts val="0"/>
              </a:spcAft>
              <a:buClr>
                <a:srgbClr val="34495E"/>
              </a:buClr>
              <a:buSzPts val="6600"/>
              <a:buNone/>
              <a:defRPr b="1" sz="6600">
                <a:solidFill>
                  <a:srgbClr val="34495E"/>
                </a:solidFill>
              </a:defRPr>
            </a:lvl2pPr>
            <a:lvl3pPr lvl="2" rtl="0" algn="ctr">
              <a:spcBef>
                <a:spcPts val="0"/>
              </a:spcBef>
              <a:spcAft>
                <a:spcPts val="0"/>
              </a:spcAft>
              <a:buClr>
                <a:srgbClr val="34495E"/>
              </a:buClr>
              <a:buSzPts val="6600"/>
              <a:buNone/>
              <a:defRPr b="1" sz="6600">
                <a:solidFill>
                  <a:srgbClr val="34495E"/>
                </a:solidFill>
              </a:defRPr>
            </a:lvl3pPr>
            <a:lvl4pPr lvl="3" rtl="0" algn="ctr">
              <a:spcBef>
                <a:spcPts val="0"/>
              </a:spcBef>
              <a:spcAft>
                <a:spcPts val="0"/>
              </a:spcAft>
              <a:buClr>
                <a:srgbClr val="34495E"/>
              </a:buClr>
              <a:buSzPts val="6600"/>
              <a:buNone/>
              <a:defRPr b="1" sz="6600">
                <a:solidFill>
                  <a:srgbClr val="34495E"/>
                </a:solidFill>
              </a:defRPr>
            </a:lvl4pPr>
            <a:lvl5pPr lvl="4" rtl="0" algn="ctr">
              <a:spcBef>
                <a:spcPts val="0"/>
              </a:spcBef>
              <a:spcAft>
                <a:spcPts val="0"/>
              </a:spcAft>
              <a:buClr>
                <a:srgbClr val="34495E"/>
              </a:buClr>
              <a:buSzPts val="6600"/>
              <a:buNone/>
              <a:defRPr b="1" sz="6600">
                <a:solidFill>
                  <a:srgbClr val="34495E"/>
                </a:solidFill>
              </a:defRPr>
            </a:lvl5pPr>
            <a:lvl6pPr lvl="5" rtl="0" algn="ctr">
              <a:spcBef>
                <a:spcPts val="0"/>
              </a:spcBef>
              <a:spcAft>
                <a:spcPts val="0"/>
              </a:spcAft>
              <a:buClr>
                <a:srgbClr val="34495E"/>
              </a:buClr>
              <a:buSzPts val="6600"/>
              <a:buNone/>
              <a:defRPr b="1" sz="6600">
                <a:solidFill>
                  <a:srgbClr val="34495E"/>
                </a:solidFill>
              </a:defRPr>
            </a:lvl6pPr>
            <a:lvl7pPr lvl="6" rtl="0" algn="ctr">
              <a:spcBef>
                <a:spcPts val="0"/>
              </a:spcBef>
              <a:spcAft>
                <a:spcPts val="0"/>
              </a:spcAft>
              <a:buClr>
                <a:srgbClr val="34495E"/>
              </a:buClr>
              <a:buSzPts val="6600"/>
              <a:buNone/>
              <a:defRPr b="1" sz="6600">
                <a:solidFill>
                  <a:srgbClr val="34495E"/>
                </a:solidFill>
              </a:defRPr>
            </a:lvl7pPr>
            <a:lvl8pPr lvl="7" rtl="0" algn="ctr">
              <a:spcBef>
                <a:spcPts val="0"/>
              </a:spcBef>
              <a:spcAft>
                <a:spcPts val="0"/>
              </a:spcAft>
              <a:buClr>
                <a:srgbClr val="34495E"/>
              </a:buClr>
              <a:buSzPts val="6600"/>
              <a:buNone/>
              <a:defRPr b="1" sz="6600">
                <a:solidFill>
                  <a:srgbClr val="34495E"/>
                </a:solidFill>
              </a:defRPr>
            </a:lvl8pPr>
            <a:lvl9pPr lvl="8" rtl="0" algn="ctr">
              <a:spcBef>
                <a:spcPts val="0"/>
              </a:spcBef>
              <a:spcAft>
                <a:spcPts val="0"/>
              </a:spcAft>
              <a:buClr>
                <a:srgbClr val="34495E"/>
              </a:buClr>
              <a:buSzPts val="6600"/>
              <a:buNone/>
              <a:defRPr b="1" sz="6600">
                <a:solidFill>
                  <a:srgbClr val="34495E"/>
                </a:solidFil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ront page" type="title">
  <p:cSld name="TITLE">
    <p:spTree>
      <p:nvGrpSpPr>
        <p:cNvPr id="51" name="Shape 51"/>
        <p:cNvGrpSpPr/>
        <p:nvPr/>
      </p:nvGrpSpPr>
      <p:grpSpPr>
        <a:xfrm>
          <a:off x="0" y="0"/>
          <a:ext cx="0" cy="0"/>
          <a:chOff x="0" y="0"/>
          <a:chExt cx="0" cy="0"/>
        </a:xfrm>
      </p:grpSpPr>
      <p:sp>
        <p:nvSpPr>
          <p:cNvPr id="52" name="Google Shape;52;p8"/>
          <p:cNvSpPr txBox="1"/>
          <p:nvPr>
            <p:ph type="ctrTitle"/>
          </p:nvPr>
        </p:nvSpPr>
        <p:spPr>
          <a:xfrm>
            <a:off x="1108020" y="3057538"/>
            <a:ext cx="8475900" cy="2348100"/>
          </a:xfrm>
          <a:prstGeom prst="rect">
            <a:avLst/>
          </a:prstGeom>
        </p:spPr>
        <p:txBody>
          <a:bodyPr anchorCtr="0" anchor="t" bIns="116050" lIns="116050" spcFirstLastPara="1" rIns="116050" wrap="square" tIns="116050">
            <a:noAutofit/>
          </a:bodyPr>
          <a:lstStyle>
            <a:lvl1pPr lvl="0">
              <a:spcBef>
                <a:spcPts val="0"/>
              </a:spcBef>
              <a:spcAft>
                <a:spcPts val="0"/>
              </a:spcAft>
              <a:buClr>
                <a:srgbClr val="34495E"/>
              </a:buClr>
              <a:buSzPts val="6000"/>
              <a:buNone/>
              <a:defRPr b="1" sz="6000">
                <a:solidFill>
                  <a:srgbClr val="34495E"/>
                </a:solidFill>
              </a:defRPr>
            </a:lvl1pPr>
            <a:lvl2pPr lvl="1" algn="ctr">
              <a:spcBef>
                <a:spcPts val="0"/>
              </a:spcBef>
              <a:spcAft>
                <a:spcPts val="0"/>
              </a:spcAft>
              <a:buClr>
                <a:srgbClr val="34495E"/>
              </a:buClr>
              <a:buSzPts val="6600"/>
              <a:buNone/>
              <a:defRPr b="1" sz="6600">
                <a:solidFill>
                  <a:srgbClr val="34495E"/>
                </a:solidFill>
              </a:defRPr>
            </a:lvl2pPr>
            <a:lvl3pPr lvl="2" algn="ctr">
              <a:spcBef>
                <a:spcPts val="0"/>
              </a:spcBef>
              <a:spcAft>
                <a:spcPts val="0"/>
              </a:spcAft>
              <a:buClr>
                <a:srgbClr val="34495E"/>
              </a:buClr>
              <a:buSzPts val="6600"/>
              <a:buNone/>
              <a:defRPr b="1" sz="6600">
                <a:solidFill>
                  <a:srgbClr val="34495E"/>
                </a:solidFill>
              </a:defRPr>
            </a:lvl3pPr>
            <a:lvl4pPr lvl="3" algn="ctr">
              <a:spcBef>
                <a:spcPts val="0"/>
              </a:spcBef>
              <a:spcAft>
                <a:spcPts val="0"/>
              </a:spcAft>
              <a:buClr>
                <a:srgbClr val="34495E"/>
              </a:buClr>
              <a:buSzPts val="6600"/>
              <a:buNone/>
              <a:defRPr b="1" sz="6600">
                <a:solidFill>
                  <a:srgbClr val="34495E"/>
                </a:solidFill>
              </a:defRPr>
            </a:lvl4pPr>
            <a:lvl5pPr lvl="4" algn="ctr">
              <a:spcBef>
                <a:spcPts val="0"/>
              </a:spcBef>
              <a:spcAft>
                <a:spcPts val="0"/>
              </a:spcAft>
              <a:buClr>
                <a:srgbClr val="34495E"/>
              </a:buClr>
              <a:buSzPts val="6600"/>
              <a:buNone/>
              <a:defRPr b="1" sz="6600">
                <a:solidFill>
                  <a:srgbClr val="34495E"/>
                </a:solidFill>
              </a:defRPr>
            </a:lvl5pPr>
            <a:lvl6pPr lvl="5" algn="ctr">
              <a:spcBef>
                <a:spcPts val="0"/>
              </a:spcBef>
              <a:spcAft>
                <a:spcPts val="0"/>
              </a:spcAft>
              <a:buClr>
                <a:srgbClr val="34495E"/>
              </a:buClr>
              <a:buSzPts val="6600"/>
              <a:buNone/>
              <a:defRPr b="1" sz="6600">
                <a:solidFill>
                  <a:srgbClr val="34495E"/>
                </a:solidFill>
              </a:defRPr>
            </a:lvl6pPr>
            <a:lvl7pPr lvl="6" algn="ctr">
              <a:spcBef>
                <a:spcPts val="0"/>
              </a:spcBef>
              <a:spcAft>
                <a:spcPts val="0"/>
              </a:spcAft>
              <a:buClr>
                <a:srgbClr val="34495E"/>
              </a:buClr>
              <a:buSzPts val="6600"/>
              <a:buNone/>
              <a:defRPr b="1" sz="6600">
                <a:solidFill>
                  <a:srgbClr val="34495E"/>
                </a:solidFill>
              </a:defRPr>
            </a:lvl7pPr>
            <a:lvl8pPr lvl="7" algn="ctr">
              <a:spcBef>
                <a:spcPts val="0"/>
              </a:spcBef>
              <a:spcAft>
                <a:spcPts val="0"/>
              </a:spcAft>
              <a:buClr>
                <a:srgbClr val="34495E"/>
              </a:buClr>
              <a:buSzPts val="6600"/>
              <a:buNone/>
              <a:defRPr b="1" sz="6600">
                <a:solidFill>
                  <a:srgbClr val="34495E"/>
                </a:solidFill>
              </a:defRPr>
            </a:lvl8pPr>
            <a:lvl9pPr lvl="8" algn="ctr">
              <a:spcBef>
                <a:spcPts val="0"/>
              </a:spcBef>
              <a:spcAft>
                <a:spcPts val="0"/>
              </a:spcAft>
              <a:buClr>
                <a:srgbClr val="34495E"/>
              </a:buClr>
              <a:buSzPts val="6600"/>
              <a:buNone/>
              <a:defRPr b="1" sz="6600">
                <a:solidFill>
                  <a:srgbClr val="34495E"/>
                </a:solidFill>
              </a:defRPr>
            </a:lvl9pPr>
          </a:lstStyle>
          <a:p/>
        </p:txBody>
      </p:sp>
      <p:sp>
        <p:nvSpPr>
          <p:cNvPr id="53" name="Google Shape;53;p8"/>
          <p:cNvSpPr txBox="1"/>
          <p:nvPr>
            <p:ph idx="1" type="subTitle"/>
          </p:nvPr>
        </p:nvSpPr>
        <p:spPr>
          <a:xfrm>
            <a:off x="1108025" y="2520000"/>
            <a:ext cx="8475900" cy="537600"/>
          </a:xfrm>
          <a:prstGeom prst="rect">
            <a:avLst/>
          </a:prstGeom>
        </p:spPr>
        <p:txBody>
          <a:bodyPr anchorCtr="0" anchor="ctr" bIns="116050" lIns="116050" spcFirstLastPara="1" rIns="116050" wrap="square" tIns="116050">
            <a:noAutofit/>
          </a:bodyPr>
          <a:lstStyle>
            <a:lvl1pPr lvl="0">
              <a:lnSpc>
                <a:spcPct val="100000"/>
              </a:lnSpc>
              <a:spcBef>
                <a:spcPts val="0"/>
              </a:spcBef>
              <a:spcAft>
                <a:spcPts val="0"/>
              </a:spcAft>
              <a:buClr>
                <a:srgbClr val="36C46F"/>
              </a:buClr>
              <a:buSzPts val="3600"/>
              <a:buNone/>
              <a:defRPr b="1" sz="3600">
                <a:solidFill>
                  <a:srgbClr val="36C46F"/>
                </a:solidFill>
              </a:defRPr>
            </a:lvl1pPr>
            <a:lvl2pPr lvl="1">
              <a:lnSpc>
                <a:spcPct val="100000"/>
              </a:lnSpc>
              <a:spcBef>
                <a:spcPts val="0"/>
              </a:spcBef>
              <a:spcAft>
                <a:spcPts val="0"/>
              </a:spcAft>
              <a:buClr>
                <a:srgbClr val="34495E"/>
              </a:buClr>
              <a:buSzPts val="3600"/>
              <a:buNone/>
              <a:defRPr b="1" sz="3600">
                <a:solidFill>
                  <a:srgbClr val="34495E"/>
                </a:solidFill>
              </a:defRPr>
            </a:lvl2pPr>
            <a:lvl3pPr lvl="2">
              <a:lnSpc>
                <a:spcPct val="100000"/>
              </a:lnSpc>
              <a:spcBef>
                <a:spcPts val="0"/>
              </a:spcBef>
              <a:spcAft>
                <a:spcPts val="0"/>
              </a:spcAft>
              <a:buClr>
                <a:srgbClr val="34495E"/>
              </a:buClr>
              <a:buSzPts val="3600"/>
              <a:buNone/>
              <a:defRPr b="1" sz="3600">
                <a:solidFill>
                  <a:srgbClr val="34495E"/>
                </a:solidFill>
              </a:defRPr>
            </a:lvl3pPr>
            <a:lvl4pPr lvl="3">
              <a:lnSpc>
                <a:spcPct val="100000"/>
              </a:lnSpc>
              <a:spcBef>
                <a:spcPts val="0"/>
              </a:spcBef>
              <a:spcAft>
                <a:spcPts val="0"/>
              </a:spcAft>
              <a:buClr>
                <a:srgbClr val="34495E"/>
              </a:buClr>
              <a:buSzPts val="3600"/>
              <a:buNone/>
              <a:defRPr b="1" sz="3600">
                <a:solidFill>
                  <a:srgbClr val="34495E"/>
                </a:solidFill>
              </a:defRPr>
            </a:lvl4pPr>
            <a:lvl5pPr lvl="4">
              <a:lnSpc>
                <a:spcPct val="100000"/>
              </a:lnSpc>
              <a:spcBef>
                <a:spcPts val="0"/>
              </a:spcBef>
              <a:spcAft>
                <a:spcPts val="0"/>
              </a:spcAft>
              <a:buClr>
                <a:srgbClr val="34495E"/>
              </a:buClr>
              <a:buSzPts val="3600"/>
              <a:buNone/>
              <a:defRPr b="1" sz="3600">
                <a:solidFill>
                  <a:srgbClr val="34495E"/>
                </a:solidFill>
              </a:defRPr>
            </a:lvl5pPr>
            <a:lvl6pPr lvl="5">
              <a:lnSpc>
                <a:spcPct val="100000"/>
              </a:lnSpc>
              <a:spcBef>
                <a:spcPts val="0"/>
              </a:spcBef>
              <a:spcAft>
                <a:spcPts val="0"/>
              </a:spcAft>
              <a:buClr>
                <a:srgbClr val="34495E"/>
              </a:buClr>
              <a:buSzPts val="3600"/>
              <a:buNone/>
              <a:defRPr b="1" sz="3600">
                <a:solidFill>
                  <a:srgbClr val="34495E"/>
                </a:solidFill>
              </a:defRPr>
            </a:lvl6pPr>
            <a:lvl7pPr lvl="6">
              <a:lnSpc>
                <a:spcPct val="100000"/>
              </a:lnSpc>
              <a:spcBef>
                <a:spcPts val="0"/>
              </a:spcBef>
              <a:spcAft>
                <a:spcPts val="0"/>
              </a:spcAft>
              <a:buClr>
                <a:srgbClr val="34495E"/>
              </a:buClr>
              <a:buSzPts val="3600"/>
              <a:buNone/>
              <a:defRPr b="1" sz="3600">
                <a:solidFill>
                  <a:srgbClr val="34495E"/>
                </a:solidFill>
              </a:defRPr>
            </a:lvl7pPr>
            <a:lvl8pPr lvl="7">
              <a:lnSpc>
                <a:spcPct val="100000"/>
              </a:lnSpc>
              <a:spcBef>
                <a:spcPts val="0"/>
              </a:spcBef>
              <a:spcAft>
                <a:spcPts val="0"/>
              </a:spcAft>
              <a:buClr>
                <a:srgbClr val="34495E"/>
              </a:buClr>
              <a:buSzPts val="3600"/>
              <a:buNone/>
              <a:defRPr b="1" sz="3600">
                <a:solidFill>
                  <a:srgbClr val="34495E"/>
                </a:solidFill>
              </a:defRPr>
            </a:lvl8pPr>
            <a:lvl9pPr lvl="8">
              <a:lnSpc>
                <a:spcPct val="100000"/>
              </a:lnSpc>
              <a:spcBef>
                <a:spcPts val="0"/>
              </a:spcBef>
              <a:spcAft>
                <a:spcPts val="0"/>
              </a:spcAft>
              <a:buClr>
                <a:srgbClr val="34495E"/>
              </a:buClr>
              <a:buSzPts val="3600"/>
              <a:buNone/>
              <a:defRPr b="1" sz="3600">
                <a:solidFill>
                  <a:srgbClr val="34495E"/>
                </a:solidFil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odule start">
  <p:cSld name="TITLE_2_1_1">
    <p:spTree>
      <p:nvGrpSpPr>
        <p:cNvPr id="54" name="Shape 54"/>
        <p:cNvGrpSpPr/>
        <p:nvPr/>
      </p:nvGrpSpPr>
      <p:grpSpPr>
        <a:xfrm>
          <a:off x="0" y="0"/>
          <a:ext cx="0" cy="0"/>
          <a:chOff x="0" y="0"/>
          <a:chExt cx="0" cy="0"/>
        </a:xfrm>
      </p:grpSpPr>
      <p:sp>
        <p:nvSpPr>
          <p:cNvPr id="55" name="Google Shape;55;p9"/>
          <p:cNvSpPr txBox="1"/>
          <p:nvPr>
            <p:ph idx="1" type="subTitle"/>
          </p:nvPr>
        </p:nvSpPr>
        <p:spPr>
          <a:xfrm>
            <a:off x="1108025" y="747475"/>
            <a:ext cx="8475900" cy="500700"/>
          </a:xfrm>
          <a:prstGeom prst="rect">
            <a:avLst/>
          </a:prstGeom>
        </p:spPr>
        <p:txBody>
          <a:bodyPr anchorCtr="0" anchor="ctr" bIns="116050" lIns="116050" spcFirstLastPara="1" rIns="116050" wrap="square" tIns="116050">
            <a:noAutofit/>
          </a:bodyPr>
          <a:lstStyle>
            <a:lvl1pPr lvl="0" rtl="0">
              <a:lnSpc>
                <a:spcPct val="100000"/>
              </a:lnSpc>
              <a:spcBef>
                <a:spcPts val="0"/>
              </a:spcBef>
              <a:spcAft>
                <a:spcPts val="0"/>
              </a:spcAft>
              <a:buClr>
                <a:srgbClr val="36C46F"/>
              </a:buClr>
              <a:buSzPts val="2400"/>
              <a:buNone/>
              <a:defRPr>
                <a:solidFill>
                  <a:srgbClr val="36C46F"/>
                </a:solidFill>
              </a:defRPr>
            </a:lvl1pPr>
            <a:lvl2pPr lvl="1" rtl="0">
              <a:lnSpc>
                <a:spcPct val="100000"/>
              </a:lnSpc>
              <a:spcBef>
                <a:spcPts val="0"/>
              </a:spcBef>
              <a:spcAft>
                <a:spcPts val="0"/>
              </a:spcAft>
              <a:buClr>
                <a:srgbClr val="34495E"/>
              </a:buClr>
              <a:buSzPts val="2400"/>
              <a:buNone/>
              <a:defRPr b="1">
                <a:solidFill>
                  <a:srgbClr val="34495E"/>
                </a:solidFill>
              </a:defRPr>
            </a:lvl2pPr>
            <a:lvl3pPr lvl="2" rtl="0">
              <a:lnSpc>
                <a:spcPct val="100000"/>
              </a:lnSpc>
              <a:spcBef>
                <a:spcPts val="0"/>
              </a:spcBef>
              <a:spcAft>
                <a:spcPts val="0"/>
              </a:spcAft>
              <a:buClr>
                <a:srgbClr val="34495E"/>
              </a:buClr>
              <a:buSzPts val="2400"/>
              <a:buNone/>
              <a:defRPr b="1">
                <a:solidFill>
                  <a:srgbClr val="34495E"/>
                </a:solidFill>
              </a:defRPr>
            </a:lvl3pPr>
            <a:lvl4pPr lvl="3" rtl="0">
              <a:lnSpc>
                <a:spcPct val="100000"/>
              </a:lnSpc>
              <a:spcBef>
                <a:spcPts val="0"/>
              </a:spcBef>
              <a:spcAft>
                <a:spcPts val="0"/>
              </a:spcAft>
              <a:buClr>
                <a:srgbClr val="34495E"/>
              </a:buClr>
              <a:buSzPts val="2400"/>
              <a:buNone/>
              <a:defRPr b="1">
                <a:solidFill>
                  <a:srgbClr val="34495E"/>
                </a:solidFill>
              </a:defRPr>
            </a:lvl4pPr>
            <a:lvl5pPr lvl="4" rtl="0">
              <a:lnSpc>
                <a:spcPct val="100000"/>
              </a:lnSpc>
              <a:spcBef>
                <a:spcPts val="0"/>
              </a:spcBef>
              <a:spcAft>
                <a:spcPts val="0"/>
              </a:spcAft>
              <a:buClr>
                <a:srgbClr val="34495E"/>
              </a:buClr>
              <a:buSzPts val="2400"/>
              <a:buNone/>
              <a:defRPr b="1">
                <a:solidFill>
                  <a:srgbClr val="34495E"/>
                </a:solidFill>
              </a:defRPr>
            </a:lvl5pPr>
            <a:lvl6pPr lvl="5" rtl="0">
              <a:lnSpc>
                <a:spcPct val="100000"/>
              </a:lnSpc>
              <a:spcBef>
                <a:spcPts val="0"/>
              </a:spcBef>
              <a:spcAft>
                <a:spcPts val="0"/>
              </a:spcAft>
              <a:buClr>
                <a:srgbClr val="34495E"/>
              </a:buClr>
              <a:buSzPts val="2400"/>
              <a:buNone/>
              <a:defRPr b="1">
                <a:solidFill>
                  <a:srgbClr val="34495E"/>
                </a:solidFill>
              </a:defRPr>
            </a:lvl6pPr>
            <a:lvl7pPr lvl="6" rtl="0">
              <a:lnSpc>
                <a:spcPct val="100000"/>
              </a:lnSpc>
              <a:spcBef>
                <a:spcPts val="0"/>
              </a:spcBef>
              <a:spcAft>
                <a:spcPts val="0"/>
              </a:spcAft>
              <a:buClr>
                <a:srgbClr val="34495E"/>
              </a:buClr>
              <a:buSzPts val="2400"/>
              <a:buNone/>
              <a:defRPr b="1">
                <a:solidFill>
                  <a:srgbClr val="34495E"/>
                </a:solidFill>
              </a:defRPr>
            </a:lvl7pPr>
            <a:lvl8pPr lvl="7" rtl="0">
              <a:lnSpc>
                <a:spcPct val="100000"/>
              </a:lnSpc>
              <a:spcBef>
                <a:spcPts val="0"/>
              </a:spcBef>
              <a:spcAft>
                <a:spcPts val="0"/>
              </a:spcAft>
              <a:buClr>
                <a:srgbClr val="34495E"/>
              </a:buClr>
              <a:buSzPts val="2400"/>
              <a:buNone/>
              <a:defRPr b="1">
                <a:solidFill>
                  <a:srgbClr val="34495E"/>
                </a:solidFill>
              </a:defRPr>
            </a:lvl8pPr>
            <a:lvl9pPr lvl="8" rtl="0">
              <a:lnSpc>
                <a:spcPct val="100000"/>
              </a:lnSpc>
              <a:spcBef>
                <a:spcPts val="0"/>
              </a:spcBef>
              <a:spcAft>
                <a:spcPts val="0"/>
              </a:spcAft>
              <a:buClr>
                <a:srgbClr val="34495E"/>
              </a:buClr>
              <a:buSzPts val="2400"/>
              <a:buNone/>
              <a:defRPr b="1">
                <a:solidFill>
                  <a:srgbClr val="34495E"/>
                </a:solidFill>
              </a:defRPr>
            </a:lvl9pPr>
          </a:lstStyle>
          <a:p/>
        </p:txBody>
      </p:sp>
      <p:sp>
        <p:nvSpPr>
          <p:cNvPr id="56" name="Google Shape;56;p9"/>
          <p:cNvSpPr txBox="1"/>
          <p:nvPr>
            <p:ph type="ctrTitle"/>
          </p:nvPr>
        </p:nvSpPr>
        <p:spPr>
          <a:xfrm>
            <a:off x="1108025" y="1248175"/>
            <a:ext cx="8475900" cy="7896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34495E"/>
              </a:buClr>
              <a:buSzPts val="4000"/>
              <a:buNone/>
              <a:defRPr b="1" sz="4000">
                <a:solidFill>
                  <a:srgbClr val="34495E"/>
                </a:solidFill>
              </a:defRPr>
            </a:lvl1pPr>
            <a:lvl2pPr lvl="1" rtl="0" algn="ctr">
              <a:spcBef>
                <a:spcPts val="0"/>
              </a:spcBef>
              <a:spcAft>
                <a:spcPts val="0"/>
              </a:spcAft>
              <a:buClr>
                <a:srgbClr val="34495E"/>
              </a:buClr>
              <a:buSzPts val="4000"/>
              <a:buNone/>
              <a:defRPr b="1" sz="4000">
                <a:solidFill>
                  <a:srgbClr val="34495E"/>
                </a:solidFill>
              </a:defRPr>
            </a:lvl2pPr>
            <a:lvl3pPr lvl="2" rtl="0" algn="ctr">
              <a:spcBef>
                <a:spcPts val="0"/>
              </a:spcBef>
              <a:spcAft>
                <a:spcPts val="0"/>
              </a:spcAft>
              <a:buClr>
                <a:srgbClr val="34495E"/>
              </a:buClr>
              <a:buSzPts val="4000"/>
              <a:buNone/>
              <a:defRPr b="1" sz="4000">
                <a:solidFill>
                  <a:srgbClr val="34495E"/>
                </a:solidFill>
              </a:defRPr>
            </a:lvl3pPr>
            <a:lvl4pPr lvl="3" rtl="0" algn="ctr">
              <a:spcBef>
                <a:spcPts val="0"/>
              </a:spcBef>
              <a:spcAft>
                <a:spcPts val="0"/>
              </a:spcAft>
              <a:buClr>
                <a:srgbClr val="34495E"/>
              </a:buClr>
              <a:buSzPts val="4000"/>
              <a:buNone/>
              <a:defRPr b="1" sz="4000">
                <a:solidFill>
                  <a:srgbClr val="34495E"/>
                </a:solidFill>
              </a:defRPr>
            </a:lvl4pPr>
            <a:lvl5pPr lvl="4" rtl="0" algn="ctr">
              <a:spcBef>
                <a:spcPts val="0"/>
              </a:spcBef>
              <a:spcAft>
                <a:spcPts val="0"/>
              </a:spcAft>
              <a:buClr>
                <a:srgbClr val="34495E"/>
              </a:buClr>
              <a:buSzPts val="4000"/>
              <a:buNone/>
              <a:defRPr b="1" sz="4000">
                <a:solidFill>
                  <a:srgbClr val="34495E"/>
                </a:solidFill>
              </a:defRPr>
            </a:lvl5pPr>
            <a:lvl6pPr lvl="5" rtl="0" algn="ctr">
              <a:spcBef>
                <a:spcPts val="0"/>
              </a:spcBef>
              <a:spcAft>
                <a:spcPts val="0"/>
              </a:spcAft>
              <a:buClr>
                <a:srgbClr val="34495E"/>
              </a:buClr>
              <a:buSzPts val="4000"/>
              <a:buNone/>
              <a:defRPr b="1" sz="4000">
                <a:solidFill>
                  <a:srgbClr val="34495E"/>
                </a:solidFill>
              </a:defRPr>
            </a:lvl6pPr>
            <a:lvl7pPr lvl="6" rtl="0" algn="ctr">
              <a:spcBef>
                <a:spcPts val="0"/>
              </a:spcBef>
              <a:spcAft>
                <a:spcPts val="0"/>
              </a:spcAft>
              <a:buClr>
                <a:srgbClr val="34495E"/>
              </a:buClr>
              <a:buSzPts val="4000"/>
              <a:buNone/>
              <a:defRPr b="1" sz="4000">
                <a:solidFill>
                  <a:srgbClr val="34495E"/>
                </a:solidFill>
              </a:defRPr>
            </a:lvl7pPr>
            <a:lvl8pPr lvl="7" rtl="0" algn="ctr">
              <a:spcBef>
                <a:spcPts val="0"/>
              </a:spcBef>
              <a:spcAft>
                <a:spcPts val="0"/>
              </a:spcAft>
              <a:buClr>
                <a:srgbClr val="34495E"/>
              </a:buClr>
              <a:buSzPts val="4000"/>
              <a:buNone/>
              <a:defRPr b="1" sz="4000">
                <a:solidFill>
                  <a:srgbClr val="34495E"/>
                </a:solidFill>
              </a:defRPr>
            </a:lvl8pPr>
            <a:lvl9pPr lvl="8" rtl="0" algn="ctr">
              <a:spcBef>
                <a:spcPts val="0"/>
              </a:spcBef>
              <a:spcAft>
                <a:spcPts val="0"/>
              </a:spcAft>
              <a:buClr>
                <a:srgbClr val="34495E"/>
              </a:buClr>
              <a:buSzPts val="4000"/>
              <a:buNone/>
              <a:defRPr b="1" sz="4000">
                <a:solidFill>
                  <a:srgbClr val="34495E"/>
                </a:solidFil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2">
    <p:spTree>
      <p:nvGrpSpPr>
        <p:cNvPr id="57" name="Shape 57"/>
        <p:cNvGrpSpPr/>
        <p:nvPr/>
      </p:nvGrpSpPr>
      <p:grpSpPr>
        <a:xfrm>
          <a:off x="0" y="0"/>
          <a:ext cx="0" cy="0"/>
          <a:chOff x="0" y="0"/>
          <a:chExt cx="0" cy="0"/>
        </a:xfrm>
      </p:grpSpPr>
      <p:sp>
        <p:nvSpPr>
          <p:cNvPr id="58" name="Google Shape;58;p10"/>
          <p:cNvSpPr txBox="1"/>
          <p:nvPr/>
        </p:nvSpPr>
        <p:spPr>
          <a:xfrm>
            <a:off x="6959475" y="6684800"/>
            <a:ext cx="25299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chemeClr val="dk2"/>
                </a:solidFill>
              </a:rPr>
              <a:t>NAME</a:t>
            </a:r>
            <a:endParaRPr b="1" sz="1200">
              <a:solidFill>
                <a:schemeClr val="dk2"/>
              </a:solidFill>
            </a:endParaRPr>
          </a:p>
        </p:txBody>
      </p:sp>
      <p:sp>
        <p:nvSpPr>
          <p:cNvPr id="59" name="Google Shape;59;p10"/>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gn="ctr">
              <a:spcBef>
                <a:spcPts val="0"/>
              </a:spcBef>
              <a:spcAft>
                <a:spcPts val="0"/>
              </a:spcAft>
              <a:buSzPts val="1400"/>
              <a:buNone/>
              <a:defRPr b="1" sz="1400"/>
            </a:lvl2pPr>
            <a:lvl3pPr lvl="2" rtl="0" algn="ctr">
              <a:spcBef>
                <a:spcPts val="0"/>
              </a:spcBef>
              <a:spcAft>
                <a:spcPts val="0"/>
              </a:spcAft>
              <a:buSzPts val="1400"/>
              <a:buNone/>
              <a:defRPr b="1" sz="1400"/>
            </a:lvl3pPr>
            <a:lvl4pPr lvl="3" rtl="0" algn="ctr">
              <a:spcBef>
                <a:spcPts val="0"/>
              </a:spcBef>
              <a:spcAft>
                <a:spcPts val="0"/>
              </a:spcAft>
              <a:buSzPts val="1400"/>
              <a:buNone/>
              <a:defRPr b="1" sz="1400"/>
            </a:lvl4pPr>
            <a:lvl5pPr lvl="4" rtl="0" algn="ctr">
              <a:spcBef>
                <a:spcPts val="0"/>
              </a:spcBef>
              <a:spcAft>
                <a:spcPts val="0"/>
              </a:spcAft>
              <a:buSzPts val="1400"/>
              <a:buNone/>
              <a:defRPr b="1" sz="1400"/>
            </a:lvl5pPr>
            <a:lvl6pPr lvl="5" rtl="0" algn="ctr">
              <a:spcBef>
                <a:spcPts val="0"/>
              </a:spcBef>
              <a:spcAft>
                <a:spcPts val="0"/>
              </a:spcAft>
              <a:buSzPts val="1400"/>
              <a:buNone/>
              <a:defRPr b="1" sz="1400"/>
            </a:lvl6pPr>
            <a:lvl7pPr lvl="6" rtl="0" algn="ctr">
              <a:spcBef>
                <a:spcPts val="0"/>
              </a:spcBef>
              <a:spcAft>
                <a:spcPts val="0"/>
              </a:spcAft>
              <a:buSzPts val="1400"/>
              <a:buNone/>
              <a:defRPr b="1" sz="1400"/>
            </a:lvl7pPr>
            <a:lvl8pPr lvl="7" rtl="0" algn="ctr">
              <a:spcBef>
                <a:spcPts val="0"/>
              </a:spcBef>
              <a:spcAft>
                <a:spcPts val="0"/>
              </a:spcAft>
              <a:buSzPts val="1400"/>
              <a:buNone/>
              <a:defRPr b="1" sz="1400"/>
            </a:lvl8pPr>
            <a:lvl9pPr lvl="8" rtl="0" algn="ctr">
              <a:spcBef>
                <a:spcPts val="0"/>
              </a:spcBef>
              <a:spcAft>
                <a:spcPts val="0"/>
              </a:spcAft>
              <a:buSzPts val="1400"/>
              <a:buNone/>
              <a:defRPr b="1" sz="1400"/>
            </a:lvl9pPr>
          </a:lstStyle>
          <a:p/>
        </p:txBody>
      </p:sp>
      <p:sp>
        <p:nvSpPr>
          <p:cNvPr id="60" name="Google Shape;60;p10"/>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nSpc>
                <a:spcPct val="100000"/>
              </a:lnSpc>
              <a:spcBef>
                <a:spcPts val="0"/>
              </a:spcBef>
              <a:spcAft>
                <a:spcPts val="0"/>
              </a:spcAft>
              <a:buSzPts val="1400"/>
              <a:buNone/>
              <a:defRPr sz="1400"/>
            </a:lvl2pPr>
            <a:lvl3pPr lvl="2" rtl="0">
              <a:lnSpc>
                <a:spcPct val="100000"/>
              </a:lnSpc>
              <a:spcBef>
                <a:spcPts val="0"/>
              </a:spcBef>
              <a:spcAft>
                <a:spcPts val="0"/>
              </a:spcAft>
              <a:buSzPts val="1400"/>
              <a:buNone/>
              <a:defRPr sz="1400"/>
            </a:lvl3pPr>
            <a:lvl4pPr lvl="3" rtl="0">
              <a:lnSpc>
                <a:spcPct val="100000"/>
              </a:lnSpc>
              <a:spcBef>
                <a:spcPts val="0"/>
              </a:spcBef>
              <a:spcAft>
                <a:spcPts val="0"/>
              </a:spcAft>
              <a:buSzPts val="1400"/>
              <a:buNone/>
              <a:defRPr sz="1400"/>
            </a:lvl4pPr>
            <a:lvl5pPr lvl="4" rtl="0">
              <a:lnSpc>
                <a:spcPct val="100000"/>
              </a:lnSpc>
              <a:spcBef>
                <a:spcPts val="0"/>
              </a:spcBef>
              <a:spcAft>
                <a:spcPts val="0"/>
              </a:spcAft>
              <a:buSzPts val="1400"/>
              <a:buNone/>
              <a:defRPr sz="1400"/>
            </a:lvl5pPr>
            <a:lvl6pPr lvl="5" rtl="0">
              <a:lnSpc>
                <a:spcPct val="100000"/>
              </a:lnSpc>
              <a:spcBef>
                <a:spcPts val="0"/>
              </a:spcBef>
              <a:spcAft>
                <a:spcPts val="0"/>
              </a:spcAft>
              <a:buSzPts val="1400"/>
              <a:buNone/>
              <a:defRPr sz="1400"/>
            </a:lvl6pPr>
            <a:lvl7pPr lvl="6" rtl="0">
              <a:lnSpc>
                <a:spcPct val="100000"/>
              </a:lnSpc>
              <a:spcBef>
                <a:spcPts val="0"/>
              </a:spcBef>
              <a:spcAft>
                <a:spcPts val="0"/>
              </a:spcAft>
              <a:buSzPts val="1400"/>
              <a:buNone/>
              <a:defRPr sz="1400"/>
            </a:lvl7pPr>
            <a:lvl8pPr lvl="7" rtl="0">
              <a:lnSpc>
                <a:spcPct val="100000"/>
              </a:lnSpc>
              <a:spcBef>
                <a:spcPts val="0"/>
              </a:spcBef>
              <a:spcAft>
                <a:spcPts val="0"/>
              </a:spcAft>
              <a:buSzPts val="1400"/>
              <a:buNone/>
              <a:defRPr sz="1400"/>
            </a:lvl8pPr>
            <a:lvl9pPr lvl="8" rtl="0">
              <a:lnSpc>
                <a:spcPct val="100000"/>
              </a:lnSpc>
              <a:spcBef>
                <a:spcPts val="0"/>
              </a:spcBef>
              <a:spcAft>
                <a:spcPts val="0"/>
              </a:spcAft>
              <a:buSzPts val="1400"/>
              <a:buNone/>
              <a:defRPr sz="1400"/>
            </a:lvl9pPr>
          </a:lstStyle>
          <a:p/>
        </p:txBody>
      </p:sp>
      <p:sp>
        <p:nvSpPr>
          <p:cNvPr id="61" name="Google Shape;61;p10"/>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100"/>
              <a:buNone/>
              <a:defRPr sz="1100"/>
            </a:lvl1pPr>
            <a:lvl2pPr lvl="1" rtl="0">
              <a:lnSpc>
                <a:spcPct val="115000"/>
              </a:lnSpc>
              <a:spcBef>
                <a:spcPts val="0"/>
              </a:spcBef>
              <a:spcAft>
                <a:spcPts val="0"/>
              </a:spcAft>
              <a:buSzPts val="1100"/>
              <a:buNone/>
              <a:defRPr sz="1100"/>
            </a:lvl2pPr>
            <a:lvl3pPr lvl="2" rtl="0">
              <a:lnSpc>
                <a:spcPct val="115000"/>
              </a:lnSpc>
              <a:spcBef>
                <a:spcPts val="0"/>
              </a:spcBef>
              <a:spcAft>
                <a:spcPts val="0"/>
              </a:spcAft>
              <a:buSzPts val="1100"/>
              <a:buNone/>
              <a:defRPr sz="1100"/>
            </a:lvl3pPr>
            <a:lvl4pPr lvl="3" rtl="0">
              <a:lnSpc>
                <a:spcPct val="115000"/>
              </a:lnSpc>
              <a:spcBef>
                <a:spcPts val="0"/>
              </a:spcBef>
              <a:spcAft>
                <a:spcPts val="0"/>
              </a:spcAft>
              <a:buSzPts val="1100"/>
              <a:buNone/>
              <a:defRPr sz="1100"/>
            </a:lvl4pPr>
            <a:lvl5pPr lvl="4" rtl="0">
              <a:lnSpc>
                <a:spcPct val="115000"/>
              </a:lnSpc>
              <a:spcBef>
                <a:spcPts val="0"/>
              </a:spcBef>
              <a:spcAft>
                <a:spcPts val="0"/>
              </a:spcAft>
              <a:buSzPts val="1100"/>
              <a:buNone/>
              <a:defRPr sz="1100"/>
            </a:lvl5pPr>
            <a:lvl6pPr lvl="5" rtl="0">
              <a:lnSpc>
                <a:spcPct val="115000"/>
              </a:lnSpc>
              <a:spcBef>
                <a:spcPts val="0"/>
              </a:spcBef>
              <a:spcAft>
                <a:spcPts val="0"/>
              </a:spcAft>
              <a:buSzPts val="1100"/>
              <a:buNone/>
              <a:defRPr sz="1100"/>
            </a:lvl6pPr>
            <a:lvl7pPr lvl="6" rtl="0">
              <a:lnSpc>
                <a:spcPct val="115000"/>
              </a:lnSpc>
              <a:spcBef>
                <a:spcPts val="0"/>
              </a:spcBef>
              <a:spcAft>
                <a:spcPts val="0"/>
              </a:spcAft>
              <a:buSzPts val="1100"/>
              <a:buNone/>
              <a:defRPr sz="1100"/>
            </a:lvl7pPr>
            <a:lvl8pPr lvl="7" rtl="0">
              <a:lnSpc>
                <a:spcPct val="115000"/>
              </a:lnSpc>
              <a:spcBef>
                <a:spcPts val="0"/>
              </a:spcBef>
              <a:spcAft>
                <a:spcPts val="0"/>
              </a:spcAft>
              <a:buSzPts val="1100"/>
              <a:buNone/>
              <a:defRPr sz="1100"/>
            </a:lvl8pPr>
            <a:lvl9pPr lvl="8" rtl="0">
              <a:lnSpc>
                <a:spcPct val="115000"/>
              </a:lnSpc>
              <a:spcBef>
                <a:spcPts val="0"/>
              </a:spcBef>
              <a:spcAft>
                <a:spcPts val="0"/>
              </a:spcAft>
              <a:buSzPts val="1100"/>
              <a:buNone/>
              <a:defRPr sz="1100"/>
            </a:lvl9pPr>
          </a:lstStyle>
          <a:p/>
        </p:txBody>
      </p:sp>
      <p:cxnSp>
        <p:nvCxnSpPr>
          <p:cNvPr id="62" name="Google Shape;62;p10"/>
          <p:cNvCxnSpPr/>
          <p:nvPr/>
        </p:nvCxnSpPr>
        <p:spPr>
          <a:xfrm>
            <a:off x="505125" y="130775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63" name="Google Shape;63;p10"/>
          <p:cNvCxnSpPr/>
          <p:nvPr/>
        </p:nvCxnSpPr>
        <p:spPr>
          <a:xfrm>
            <a:off x="505125" y="668480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64" name="Google Shape;64;p10"/>
          <p:cNvCxnSpPr/>
          <p:nvPr/>
        </p:nvCxnSpPr>
        <p:spPr>
          <a:xfrm>
            <a:off x="6959475" y="6684800"/>
            <a:ext cx="0" cy="625500"/>
          </a:xfrm>
          <a:prstGeom prst="straightConnector1">
            <a:avLst/>
          </a:prstGeom>
          <a:noFill/>
          <a:ln cap="flat" cmpd="sng" w="9525">
            <a:solidFill>
              <a:srgbClr val="262626"/>
            </a:solidFill>
            <a:prstDash val="solid"/>
            <a:round/>
            <a:headEnd len="med" w="med" type="none"/>
            <a:tailEnd len="med" w="med" type="none"/>
          </a:ln>
        </p:spPr>
      </p:cxnSp>
      <p:cxnSp>
        <p:nvCxnSpPr>
          <p:cNvPr id="65" name="Google Shape;65;p10"/>
          <p:cNvCxnSpPr/>
          <p:nvPr/>
        </p:nvCxnSpPr>
        <p:spPr>
          <a:xfrm>
            <a:off x="6959475" y="682250"/>
            <a:ext cx="0" cy="625500"/>
          </a:xfrm>
          <a:prstGeom prst="straightConnector1">
            <a:avLst/>
          </a:prstGeom>
          <a:noFill/>
          <a:ln cap="flat" cmpd="sng" w="9525">
            <a:solidFill>
              <a:srgbClr val="262626"/>
            </a:solidFill>
            <a:prstDash val="solid"/>
            <a:round/>
            <a:headEnd len="med" w="med" type="none"/>
            <a:tailEnd len="med" w="med" type="none"/>
          </a:ln>
        </p:spPr>
      </p:cxnSp>
      <p:pic>
        <p:nvPicPr>
          <p:cNvPr id="66" name="Google Shape;66;p10"/>
          <p:cNvPicPr preferRelativeResize="0"/>
          <p:nvPr/>
        </p:nvPicPr>
        <p:blipFill>
          <a:blip r:embed="rId2">
            <a:alphaModFix/>
          </a:blip>
          <a:stretch>
            <a:fillRect/>
          </a:stretch>
        </p:blipFill>
        <p:spPr>
          <a:xfrm>
            <a:off x="9337000" y="6860050"/>
            <a:ext cx="849404" cy="38929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21"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slideLayout" Target="../slideLayouts/slideLayout19.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slideLayout" Target="../slideLayouts/slideLayout22.xml"/><Relationship Id="rId3" Type="http://schemas.openxmlformats.org/officeDocument/2006/relationships/slideLayout" Target="../slideLayouts/slideLayout23.xml"/><Relationship Id="rId4" Type="http://schemas.openxmlformats.org/officeDocument/2006/relationships/slideLayout" Target="../slideLayouts/slideLayout24.xml"/><Relationship Id="rId5" Type="http://schemas.openxmlformats.org/officeDocument/2006/relationships/slideLayout" Target="../slideLayouts/slideLayout25.xml"/><Relationship Id="rId6" Type="http://schemas.openxmlformats.org/officeDocument/2006/relationships/slideLayout" Target="../slideLayouts/slideLayout26.xml"/><Relationship Id="rId7" Type="http://schemas.openxmlformats.org/officeDocument/2006/relationships/slideLayout" Target="../slideLayouts/slideLayout27.xml"/><Relationship Id="rId8"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28.xml"/><Relationship Id="rId2" Type="http://schemas.openxmlformats.org/officeDocument/2006/relationships/slideLayout" Target="../slideLayouts/slideLayout29.xml"/><Relationship Id="rId3" Type="http://schemas.openxmlformats.org/officeDocument/2006/relationships/slideLayout" Target="../slideLayouts/slideLayout30.xml"/><Relationship Id="rId4" Type="http://schemas.openxmlformats.org/officeDocument/2006/relationships/slideLayout" Target="../slideLayouts/slideLayout31.xml"/><Relationship Id="rId5" Type="http://schemas.openxmlformats.org/officeDocument/2006/relationships/slideLayout" Target="../slideLayouts/slideLayout32.xml"/><Relationship Id="rId6" Type="http://schemas.openxmlformats.org/officeDocument/2006/relationships/slideLayout" Target="../slideLayouts/slideLayout33.xml"/><Relationship Id="rId7" Type="http://schemas.openxmlformats.org/officeDocument/2006/relationships/slideLayout" Target="../slideLayouts/slideLayout34.xml"/><Relationship Id="rId8"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108020" y="654105"/>
            <a:ext cx="8475900" cy="841800"/>
          </a:xfrm>
          <a:prstGeom prst="rect">
            <a:avLst/>
          </a:prstGeom>
          <a:noFill/>
          <a:ln>
            <a:noFill/>
          </a:ln>
        </p:spPr>
        <p:txBody>
          <a:bodyPr anchorCtr="0" anchor="t" bIns="116050" lIns="116050" spcFirstLastPara="1" rIns="116050" wrap="square" tIns="116050">
            <a:noAutofit/>
          </a:bodyPr>
          <a:lstStyle>
            <a:lvl1pPr lvl="0">
              <a:spcBef>
                <a:spcPts val="0"/>
              </a:spcBef>
              <a:spcAft>
                <a:spcPts val="0"/>
              </a:spcAft>
              <a:buClr>
                <a:srgbClr val="262626"/>
              </a:buClr>
              <a:buSzPts val="3600"/>
              <a:buNone/>
              <a:defRPr sz="3600">
                <a:solidFill>
                  <a:srgbClr val="262626"/>
                </a:solidFill>
              </a:defRPr>
            </a:lvl1pPr>
            <a:lvl2pPr lvl="1">
              <a:spcBef>
                <a:spcPts val="0"/>
              </a:spcBef>
              <a:spcAft>
                <a:spcPts val="0"/>
              </a:spcAft>
              <a:buClr>
                <a:srgbClr val="262626"/>
              </a:buClr>
              <a:buSzPts val="3600"/>
              <a:buNone/>
              <a:defRPr sz="3600">
                <a:solidFill>
                  <a:srgbClr val="262626"/>
                </a:solidFill>
              </a:defRPr>
            </a:lvl2pPr>
            <a:lvl3pPr lvl="2">
              <a:spcBef>
                <a:spcPts val="0"/>
              </a:spcBef>
              <a:spcAft>
                <a:spcPts val="0"/>
              </a:spcAft>
              <a:buClr>
                <a:srgbClr val="262626"/>
              </a:buClr>
              <a:buSzPts val="3600"/>
              <a:buNone/>
              <a:defRPr sz="3600">
                <a:solidFill>
                  <a:srgbClr val="262626"/>
                </a:solidFill>
              </a:defRPr>
            </a:lvl3pPr>
            <a:lvl4pPr lvl="3">
              <a:spcBef>
                <a:spcPts val="0"/>
              </a:spcBef>
              <a:spcAft>
                <a:spcPts val="0"/>
              </a:spcAft>
              <a:buClr>
                <a:srgbClr val="262626"/>
              </a:buClr>
              <a:buSzPts val="3600"/>
              <a:buNone/>
              <a:defRPr sz="3600">
                <a:solidFill>
                  <a:srgbClr val="262626"/>
                </a:solidFill>
              </a:defRPr>
            </a:lvl4pPr>
            <a:lvl5pPr lvl="4">
              <a:spcBef>
                <a:spcPts val="0"/>
              </a:spcBef>
              <a:spcAft>
                <a:spcPts val="0"/>
              </a:spcAft>
              <a:buClr>
                <a:srgbClr val="262626"/>
              </a:buClr>
              <a:buSzPts val="3600"/>
              <a:buNone/>
              <a:defRPr sz="3600">
                <a:solidFill>
                  <a:srgbClr val="262626"/>
                </a:solidFill>
              </a:defRPr>
            </a:lvl5pPr>
            <a:lvl6pPr lvl="5">
              <a:spcBef>
                <a:spcPts val="0"/>
              </a:spcBef>
              <a:spcAft>
                <a:spcPts val="0"/>
              </a:spcAft>
              <a:buClr>
                <a:srgbClr val="262626"/>
              </a:buClr>
              <a:buSzPts val="3600"/>
              <a:buNone/>
              <a:defRPr sz="3600">
                <a:solidFill>
                  <a:srgbClr val="262626"/>
                </a:solidFill>
              </a:defRPr>
            </a:lvl6pPr>
            <a:lvl7pPr lvl="6">
              <a:spcBef>
                <a:spcPts val="0"/>
              </a:spcBef>
              <a:spcAft>
                <a:spcPts val="0"/>
              </a:spcAft>
              <a:buClr>
                <a:srgbClr val="262626"/>
              </a:buClr>
              <a:buSzPts val="3600"/>
              <a:buNone/>
              <a:defRPr sz="3600">
                <a:solidFill>
                  <a:srgbClr val="262626"/>
                </a:solidFill>
              </a:defRPr>
            </a:lvl7pPr>
            <a:lvl8pPr lvl="7">
              <a:spcBef>
                <a:spcPts val="0"/>
              </a:spcBef>
              <a:spcAft>
                <a:spcPts val="0"/>
              </a:spcAft>
              <a:buClr>
                <a:srgbClr val="262626"/>
              </a:buClr>
              <a:buSzPts val="3600"/>
              <a:buNone/>
              <a:defRPr sz="3600">
                <a:solidFill>
                  <a:srgbClr val="262626"/>
                </a:solidFill>
              </a:defRPr>
            </a:lvl8pPr>
            <a:lvl9pPr lvl="8">
              <a:spcBef>
                <a:spcPts val="0"/>
              </a:spcBef>
              <a:spcAft>
                <a:spcPts val="0"/>
              </a:spcAft>
              <a:buClr>
                <a:srgbClr val="262626"/>
              </a:buClr>
              <a:buSzPts val="3600"/>
              <a:buNone/>
              <a:defRPr sz="3600">
                <a:solidFill>
                  <a:srgbClr val="262626"/>
                </a:solidFill>
              </a:defRPr>
            </a:lvl9pPr>
          </a:lstStyle>
          <a:p/>
        </p:txBody>
      </p:sp>
      <p:sp>
        <p:nvSpPr>
          <p:cNvPr id="7" name="Google Shape;7;p1"/>
          <p:cNvSpPr txBox="1"/>
          <p:nvPr>
            <p:ph idx="1" type="body"/>
          </p:nvPr>
        </p:nvSpPr>
        <p:spPr>
          <a:xfrm>
            <a:off x="1108020" y="1693928"/>
            <a:ext cx="8475900" cy="5021400"/>
          </a:xfrm>
          <a:prstGeom prst="rect">
            <a:avLst/>
          </a:prstGeom>
          <a:noFill/>
          <a:ln>
            <a:noFill/>
          </a:ln>
        </p:spPr>
        <p:txBody>
          <a:bodyPr anchorCtr="0" anchor="t" bIns="116050" lIns="116050" spcFirstLastPara="1" rIns="116050" wrap="square" tIns="116050">
            <a:noAutofit/>
          </a:bodyPr>
          <a:lstStyle>
            <a:lvl1pPr indent="-381000" lvl="0" marL="457200" rtl="0">
              <a:lnSpc>
                <a:spcPct val="115000"/>
              </a:lnSpc>
              <a:spcBef>
                <a:spcPts val="0"/>
              </a:spcBef>
              <a:spcAft>
                <a:spcPts val="0"/>
              </a:spcAft>
              <a:buClr>
                <a:srgbClr val="262626"/>
              </a:buClr>
              <a:buSzPts val="2400"/>
              <a:buChar char="●"/>
              <a:defRPr sz="2400">
                <a:solidFill>
                  <a:srgbClr val="262626"/>
                </a:solidFill>
              </a:defRPr>
            </a:lvl1pPr>
            <a:lvl2pPr indent="-381000" lvl="1" marL="914400" rtl="0">
              <a:lnSpc>
                <a:spcPct val="115000"/>
              </a:lnSpc>
              <a:spcBef>
                <a:spcPts val="2000"/>
              </a:spcBef>
              <a:spcAft>
                <a:spcPts val="0"/>
              </a:spcAft>
              <a:buClr>
                <a:srgbClr val="262626"/>
              </a:buClr>
              <a:buSzPts val="2400"/>
              <a:buChar char="○"/>
              <a:defRPr sz="2400">
                <a:solidFill>
                  <a:srgbClr val="262626"/>
                </a:solidFill>
              </a:defRPr>
            </a:lvl2pPr>
            <a:lvl3pPr indent="-381000" lvl="2" marL="1371600" rtl="0">
              <a:lnSpc>
                <a:spcPct val="115000"/>
              </a:lnSpc>
              <a:spcBef>
                <a:spcPts val="2000"/>
              </a:spcBef>
              <a:spcAft>
                <a:spcPts val="0"/>
              </a:spcAft>
              <a:buClr>
                <a:srgbClr val="262626"/>
              </a:buClr>
              <a:buSzPts val="2400"/>
              <a:buChar char="■"/>
              <a:defRPr sz="2400">
                <a:solidFill>
                  <a:srgbClr val="262626"/>
                </a:solidFill>
              </a:defRPr>
            </a:lvl3pPr>
            <a:lvl4pPr indent="-381000" lvl="3" marL="1828800" rtl="0">
              <a:lnSpc>
                <a:spcPct val="115000"/>
              </a:lnSpc>
              <a:spcBef>
                <a:spcPts val="2000"/>
              </a:spcBef>
              <a:spcAft>
                <a:spcPts val="0"/>
              </a:spcAft>
              <a:buClr>
                <a:srgbClr val="262626"/>
              </a:buClr>
              <a:buSzPts val="2400"/>
              <a:buChar char="●"/>
              <a:defRPr sz="2400">
                <a:solidFill>
                  <a:srgbClr val="262626"/>
                </a:solidFill>
              </a:defRPr>
            </a:lvl4pPr>
            <a:lvl5pPr indent="-381000" lvl="4" marL="2286000" rtl="0">
              <a:lnSpc>
                <a:spcPct val="115000"/>
              </a:lnSpc>
              <a:spcBef>
                <a:spcPts val="2000"/>
              </a:spcBef>
              <a:spcAft>
                <a:spcPts val="0"/>
              </a:spcAft>
              <a:buClr>
                <a:srgbClr val="262626"/>
              </a:buClr>
              <a:buSzPts val="2400"/>
              <a:buChar char="○"/>
              <a:defRPr sz="2400">
                <a:solidFill>
                  <a:srgbClr val="262626"/>
                </a:solidFill>
              </a:defRPr>
            </a:lvl5pPr>
            <a:lvl6pPr indent="-381000" lvl="5" marL="2743200" rtl="0">
              <a:lnSpc>
                <a:spcPct val="115000"/>
              </a:lnSpc>
              <a:spcBef>
                <a:spcPts val="2000"/>
              </a:spcBef>
              <a:spcAft>
                <a:spcPts val="0"/>
              </a:spcAft>
              <a:buClr>
                <a:srgbClr val="262626"/>
              </a:buClr>
              <a:buSzPts val="2400"/>
              <a:buChar char="■"/>
              <a:defRPr sz="2400">
                <a:solidFill>
                  <a:srgbClr val="262626"/>
                </a:solidFill>
              </a:defRPr>
            </a:lvl6pPr>
            <a:lvl7pPr indent="-381000" lvl="6" marL="3200400" rtl="0">
              <a:lnSpc>
                <a:spcPct val="115000"/>
              </a:lnSpc>
              <a:spcBef>
                <a:spcPts val="2000"/>
              </a:spcBef>
              <a:spcAft>
                <a:spcPts val="0"/>
              </a:spcAft>
              <a:buClr>
                <a:srgbClr val="262626"/>
              </a:buClr>
              <a:buSzPts val="2400"/>
              <a:buChar char="●"/>
              <a:defRPr sz="2400">
                <a:solidFill>
                  <a:srgbClr val="262626"/>
                </a:solidFill>
              </a:defRPr>
            </a:lvl7pPr>
            <a:lvl8pPr indent="-381000" lvl="7" marL="3657600" rtl="0">
              <a:lnSpc>
                <a:spcPct val="115000"/>
              </a:lnSpc>
              <a:spcBef>
                <a:spcPts val="2000"/>
              </a:spcBef>
              <a:spcAft>
                <a:spcPts val="0"/>
              </a:spcAft>
              <a:buClr>
                <a:srgbClr val="262626"/>
              </a:buClr>
              <a:buSzPts val="2400"/>
              <a:buChar char="○"/>
              <a:defRPr sz="2400">
                <a:solidFill>
                  <a:srgbClr val="262626"/>
                </a:solidFill>
              </a:defRPr>
            </a:lvl8pPr>
            <a:lvl9pPr indent="-381000" lvl="8" marL="4114800" rtl="0">
              <a:lnSpc>
                <a:spcPct val="115000"/>
              </a:lnSpc>
              <a:spcBef>
                <a:spcPts val="2000"/>
              </a:spcBef>
              <a:spcAft>
                <a:spcPts val="2000"/>
              </a:spcAft>
              <a:buClr>
                <a:srgbClr val="262626"/>
              </a:buClr>
              <a:buSzPts val="2400"/>
              <a:buChar char="■"/>
              <a:defRPr sz="2400">
                <a:solidFill>
                  <a:srgbClr val="262626"/>
                </a:solidFill>
              </a:defRPr>
            </a:lvl9pPr>
          </a:lstStyle>
          <a:p/>
        </p:txBody>
      </p:sp>
      <p:sp>
        <p:nvSpPr>
          <p:cNvPr id="8" name="Google Shape;8;p1"/>
          <p:cNvSpPr txBox="1"/>
          <p:nvPr>
            <p:ph idx="12" type="sldNum"/>
          </p:nvPr>
        </p:nvSpPr>
        <p:spPr>
          <a:xfrm>
            <a:off x="9906772" y="6854072"/>
            <a:ext cx="641700" cy="578400"/>
          </a:xfrm>
          <a:prstGeom prst="rect">
            <a:avLst/>
          </a:prstGeom>
          <a:noFill/>
          <a:ln>
            <a:noFill/>
          </a:ln>
        </p:spPr>
        <p:txBody>
          <a:bodyPr anchorCtr="0" anchor="ctr" bIns="116050" lIns="116050" spcFirstLastPara="1" rIns="116050" wrap="square" tIns="11605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176" name="Shape 176"/>
        <p:cNvGrpSpPr/>
        <p:nvPr/>
      </p:nvGrpSpPr>
      <p:grpSpPr>
        <a:xfrm>
          <a:off x="0" y="0"/>
          <a:ext cx="0" cy="0"/>
          <a:chOff x="0" y="0"/>
          <a:chExt cx="0" cy="0"/>
        </a:xfrm>
      </p:grpSpPr>
      <p:sp>
        <p:nvSpPr>
          <p:cNvPr id="177" name="Google Shape;177;p22"/>
          <p:cNvSpPr txBox="1"/>
          <p:nvPr>
            <p:ph type="title"/>
          </p:nvPr>
        </p:nvSpPr>
        <p:spPr>
          <a:xfrm>
            <a:off x="1108020" y="654105"/>
            <a:ext cx="8475900" cy="841800"/>
          </a:xfrm>
          <a:prstGeom prst="rect">
            <a:avLst/>
          </a:prstGeom>
          <a:noFill/>
          <a:ln>
            <a:noFill/>
          </a:ln>
        </p:spPr>
        <p:txBody>
          <a:bodyPr anchorCtr="0" anchor="t" bIns="116050" lIns="116050" spcFirstLastPara="1" rIns="116050" wrap="square" tIns="116050">
            <a:noAutofit/>
          </a:bodyPr>
          <a:lstStyle>
            <a:lvl1pPr lvl="0">
              <a:spcBef>
                <a:spcPts val="0"/>
              </a:spcBef>
              <a:spcAft>
                <a:spcPts val="0"/>
              </a:spcAft>
              <a:buClr>
                <a:srgbClr val="34495E"/>
              </a:buClr>
              <a:buSzPts val="3600"/>
              <a:buNone/>
              <a:defRPr sz="3600">
                <a:solidFill>
                  <a:srgbClr val="34495E"/>
                </a:solidFill>
              </a:defRPr>
            </a:lvl1pPr>
            <a:lvl2pPr lvl="1">
              <a:spcBef>
                <a:spcPts val="0"/>
              </a:spcBef>
              <a:spcAft>
                <a:spcPts val="0"/>
              </a:spcAft>
              <a:buClr>
                <a:srgbClr val="34495E"/>
              </a:buClr>
              <a:buSzPts val="3600"/>
              <a:buNone/>
              <a:defRPr sz="3600">
                <a:solidFill>
                  <a:srgbClr val="34495E"/>
                </a:solidFill>
              </a:defRPr>
            </a:lvl2pPr>
            <a:lvl3pPr lvl="2">
              <a:spcBef>
                <a:spcPts val="0"/>
              </a:spcBef>
              <a:spcAft>
                <a:spcPts val="0"/>
              </a:spcAft>
              <a:buClr>
                <a:srgbClr val="34495E"/>
              </a:buClr>
              <a:buSzPts val="3600"/>
              <a:buNone/>
              <a:defRPr sz="3600">
                <a:solidFill>
                  <a:srgbClr val="34495E"/>
                </a:solidFill>
              </a:defRPr>
            </a:lvl3pPr>
            <a:lvl4pPr lvl="3">
              <a:spcBef>
                <a:spcPts val="0"/>
              </a:spcBef>
              <a:spcAft>
                <a:spcPts val="0"/>
              </a:spcAft>
              <a:buClr>
                <a:srgbClr val="34495E"/>
              </a:buClr>
              <a:buSzPts val="3600"/>
              <a:buNone/>
              <a:defRPr sz="3600">
                <a:solidFill>
                  <a:srgbClr val="34495E"/>
                </a:solidFill>
              </a:defRPr>
            </a:lvl4pPr>
            <a:lvl5pPr lvl="4">
              <a:spcBef>
                <a:spcPts val="0"/>
              </a:spcBef>
              <a:spcAft>
                <a:spcPts val="0"/>
              </a:spcAft>
              <a:buClr>
                <a:srgbClr val="34495E"/>
              </a:buClr>
              <a:buSzPts val="3600"/>
              <a:buNone/>
              <a:defRPr sz="3600">
                <a:solidFill>
                  <a:srgbClr val="34495E"/>
                </a:solidFill>
              </a:defRPr>
            </a:lvl5pPr>
            <a:lvl6pPr lvl="5">
              <a:spcBef>
                <a:spcPts val="0"/>
              </a:spcBef>
              <a:spcAft>
                <a:spcPts val="0"/>
              </a:spcAft>
              <a:buClr>
                <a:srgbClr val="34495E"/>
              </a:buClr>
              <a:buSzPts val="3600"/>
              <a:buNone/>
              <a:defRPr sz="3600">
                <a:solidFill>
                  <a:srgbClr val="34495E"/>
                </a:solidFill>
              </a:defRPr>
            </a:lvl6pPr>
            <a:lvl7pPr lvl="6">
              <a:spcBef>
                <a:spcPts val="0"/>
              </a:spcBef>
              <a:spcAft>
                <a:spcPts val="0"/>
              </a:spcAft>
              <a:buClr>
                <a:srgbClr val="34495E"/>
              </a:buClr>
              <a:buSzPts val="3600"/>
              <a:buNone/>
              <a:defRPr sz="3600">
                <a:solidFill>
                  <a:srgbClr val="34495E"/>
                </a:solidFill>
              </a:defRPr>
            </a:lvl7pPr>
            <a:lvl8pPr lvl="7">
              <a:spcBef>
                <a:spcPts val="0"/>
              </a:spcBef>
              <a:spcAft>
                <a:spcPts val="0"/>
              </a:spcAft>
              <a:buClr>
                <a:srgbClr val="34495E"/>
              </a:buClr>
              <a:buSzPts val="3600"/>
              <a:buNone/>
              <a:defRPr sz="3600">
                <a:solidFill>
                  <a:srgbClr val="34495E"/>
                </a:solidFill>
              </a:defRPr>
            </a:lvl8pPr>
            <a:lvl9pPr lvl="8">
              <a:spcBef>
                <a:spcPts val="0"/>
              </a:spcBef>
              <a:spcAft>
                <a:spcPts val="0"/>
              </a:spcAft>
              <a:buClr>
                <a:srgbClr val="34495E"/>
              </a:buClr>
              <a:buSzPts val="3600"/>
              <a:buNone/>
              <a:defRPr sz="3600">
                <a:solidFill>
                  <a:srgbClr val="34495E"/>
                </a:solidFill>
              </a:defRPr>
            </a:lvl9pPr>
          </a:lstStyle>
          <a:p/>
        </p:txBody>
      </p:sp>
      <p:sp>
        <p:nvSpPr>
          <p:cNvPr id="178" name="Google Shape;178;p22"/>
          <p:cNvSpPr txBox="1"/>
          <p:nvPr>
            <p:ph idx="1" type="body"/>
          </p:nvPr>
        </p:nvSpPr>
        <p:spPr>
          <a:xfrm>
            <a:off x="1108020" y="1693928"/>
            <a:ext cx="8475900" cy="5021400"/>
          </a:xfrm>
          <a:prstGeom prst="rect">
            <a:avLst/>
          </a:prstGeom>
          <a:noFill/>
          <a:ln>
            <a:noFill/>
          </a:ln>
        </p:spPr>
        <p:txBody>
          <a:bodyPr anchorCtr="0" anchor="t" bIns="116050" lIns="116050" spcFirstLastPara="1" rIns="116050" wrap="square" tIns="116050">
            <a:noAutofit/>
          </a:bodyPr>
          <a:lstStyle>
            <a:lvl1pPr indent="-381000" lvl="0" marL="457200" rtl="0">
              <a:lnSpc>
                <a:spcPct val="115000"/>
              </a:lnSpc>
              <a:spcBef>
                <a:spcPts val="0"/>
              </a:spcBef>
              <a:spcAft>
                <a:spcPts val="0"/>
              </a:spcAft>
              <a:buClr>
                <a:srgbClr val="34495E"/>
              </a:buClr>
              <a:buSzPts val="2400"/>
              <a:buChar char="●"/>
              <a:defRPr sz="2400">
                <a:solidFill>
                  <a:srgbClr val="34495E"/>
                </a:solidFill>
              </a:defRPr>
            </a:lvl1pPr>
            <a:lvl2pPr indent="-381000" lvl="1" marL="914400" rtl="0">
              <a:lnSpc>
                <a:spcPct val="115000"/>
              </a:lnSpc>
              <a:spcBef>
                <a:spcPts val="2000"/>
              </a:spcBef>
              <a:spcAft>
                <a:spcPts val="0"/>
              </a:spcAft>
              <a:buClr>
                <a:srgbClr val="34495E"/>
              </a:buClr>
              <a:buSzPts val="2400"/>
              <a:buChar char="○"/>
              <a:defRPr sz="2400">
                <a:solidFill>
                  <a:srgbClr val="34495E"/>
                </a:solidFill>
              </a:defRPr>
            </a:lvl2pPr>
            <a:lvl3pPr indent="-381000" lvl="2" marL="1371600" rtl="0">
              <a:lnSpc>
                <a:spcPct val="115000"/>
              </a:lnSpc>
              <a:spcBef>
                <a:spcPts val="2000"/>
              </a:spcBef>
              <a:spcAft>
                <a:spcPts val="0"/>
              </a:spcAft>
              <a:buClr>
                <a:srgbClr val="34495E"/>
              </a:buClr>
              <a:buSzPts val="2400"/>
              <a:buChar char="■"/>
              <a:defRPr sz="2400">
                <a:solidFill>
                  <a:srgbClr val="34495E"/>
                </a:solidFill>
              </a:defRPr>
            </a:lvl3pPr>
            <a:lvl4pPr indent="-381000" lvl="3" marL="1828800" rtl="0">
              <a:lnSpc>
                <a:spcPct val="115000"/>
              </a:lnSpc>
              <a:spcBef>
                <a:spcPts val="2000"/>
              </a:spcBef>
              <a:spcAft>
                <a:spcPts val="0"/>
              </a:spcAft>
              <a:buClr>
                <a:srgbClr val="34495E"/>
              </a:buClr>
              <a:buSzPts val="2400"/>
              <a:buChar char="●"/>
              <a:defRPr sz="2400">
                <a:solidFill>
                  <a:srgbClr val="34495E"/>
                </a:solidFill>
              </a:defRPr>
            </a:lvl4pPr>
            <a:lvl5pPr indent="-381000" lvl="4" marL="2286000" rtl="0">
              <a:lnSpc>
                <a:spcPct val="115000"/>
              </a:lnSpc>
              <a:spcBef>
                <a:spcPts val="2000"/>
              </a:spcBef>
              <a:spcAft>
                <a:spcPts val="0"/>
              </a:spcAft>
              <a:buClr>
                <a:srgbClr val="34495E"/>
              </a:buClr>
              <a:buSzPts val="2400"/>
              <a:buChar char="○"/>
              <a:defRPr sz="2400">
                <a:solidFill>
                  <a:srgbClr val="34495E"/>
                </a:solidFill>
              </a:defRPr>
            </a:lvl5pPr>
            <a:lvl6pPr indent="-381000" lvl="5" marL="2743200" rtl="0">
              <a:lnSpc>
                <a:spcPct val="115000"/>
              </a:lnSpc>
              <a:spcBef>
                <a:spcPts val="2000"/>
              </a:spcBef>
              <a:spcAft>
                <a:spcPts val="0"/>
              </a:spcAft>
              <a:buClr>
                <a:srgbClr val="34495E"/>
              </a:buClr>
              <a:buSzPts val="2400"/>
              <a:buChar char="■"/>
              <a:defRPr sz="2400">
                <a:solidFill>
                  <a:srgbClr val="34495E"/>
                </a:solidFill>
              </a:defRPr>
            </a:lvl6pPr>
            <a:lvl7pPr indent="-381000" lvl="6" marL="3200400" rtl="0">
              <a:lnSpc>
                <a:spcPct val="115000"/>
              </a:lnSpc>
              <a:spcBef>
                <a:spcPts val="2000"/>
              </a:spcBef>
              <a:spcAft>
                <a:spcPts val="0"/>
              </a:spcAft>
              <a:buClr>
                <a:srgbClr val="34495E"/>
              </a:buClr>
              <a:buSzPts val="2400"/>
              <a:buChar char="●"/>
              <a:defRPr sz="2400">
                <a:solidFill>
                  <a:srgbClr val="34495E"/>
                </a:solidFill>
              </a:defRPr>
            </a:lvl7pPr>
            <a:lvl8pPr indent="-381000" lvl="7" marL="3657600" rtl="0">
              <a:lnSpc>
                <a:spcPct val="115000"/>
              </a:lnSpc>
              <a:spcBef>
                <a:spcPts val="2000"/>
              </a:spcBef>
              <a:spcAft>
                <a:spcPts val="0"/>
              </a:spcAft>
              <a:buClr>
                <a:srgbClr val="34495E"/>
              </a:buClr>
              <a:buSzPts val="2400"/>
              <a:buChar char="○"/>
              <a:defRPr sz="2400">
                <a:solidFill>
                  <a:srgbClr val="34495E"/>
                </a:solidFill>
              </a:defRPr>
            </a:lvl8pPr>
            <a:lvl9pPr indent="-381000" lvl="8" marL="4114800" rtl="0">
              <a:lnSpc>
                <a:spcPct val="115000"/>
              </a:lnSpc>
              <a:spcBef>
                <a:spcPts val="2000"/>
              </a:spcBef>
              <a:spcAft>
                <a:spcPts val="2000"/>
              </a:spcAft>
              <a:buClr>
                <a:srgbClr val="34495E"/>
              </a:buClr>
              <a:buSzPts val="2400"/>
              <a:buChar char="■"/>
              <a:defRPr sz="2400">
                <a:solidFill>
                  <a:srgbClr val="34495E"/>
                </a:solidFill>
              </a:defRPr>
            </a:lvl9pPr>
          </a:lstStyle>
          <a:p/>
        </p:txBody>
      </p:sp>
      <p:sp>
        <p:nvSpPr>
          <p:cNvPr id="179" name="Google Shape;179;p22"/>
          <p:cNvSpPr txBox="1"/>
          <p:nvPr>
            <p:ph idx="12" type="sldNum"/>
          </p:nvPr>
        </p:nvSpPr>
        <p:spPr>
          <a:xfrm>
            <a:off x="9906772" y="6854072"/>
            <a:ext cx="641700" cy="578400"/>
          </a:xfrm>
          <a:prstGeom prst="rect">
            <a:avLst/>
          </a:prstGeom>
          <a:noFill/>
          <a:ln>
            <a:noFill/>
          </a:ln>
        </p:spPr>
        <p:txBody>
          <a:bodyPr anchorCtr="0" anchor="ctr" bIns="116050" lIns="116050" spcFirstLastPara="1" rIns="116050" wrap="square" tIns="11605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68" r:id="rId1"/>
    <p:sldLayoutId id="2147483669" r:id="rId2"/>
    <p:sldLayoutId id="2147483670" r:id="rId3"/>
    <p:sldLayoutId id="2147483671" r:id="rId4"/>
    <p:sldLayoutId id="2147483672" r:id="rId5"/>
    <p:sldLayoutId id="2147483673" r:id="rId6"/>
    <p:sldLayoutId id="2147483674"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238" name="Shape 238"/>
        <p:cNvGrpSpPr/>
        <p:nvPr/>
      </p:nvGrpSpPr>
      <p:grpSpPr>
        <a:xfrm>
          <a:off x="0" y="0"/>
          <a:ext cx="0" cy="0"/>
          <a:chOff x="0" y="0"/>
          <a:chExt cx="0" cy="0"/>
        </a:xfrm>
      </p:grpSpPr>
      <p:sp>
        <p:nvSpPr>
          <p:cNvPr id="239" name="Google Shape;239;p30"/>
          <p:cNvSpPr txBox="1"/>
          <p:nvPr>
            <p:ph type="title"/>
          </p:nvPr>
        </p:nvSpPr>
        <p:spPr>
          <a:xfrm>
            <a:off x="1108020" y="654105"/>
            <a:ext cx="8475900" cy="841800"/>
          </a:xfrm>
          <a:prstGeom prst="rect">
            <a:avLst/>
          </a:prstGeom>
          <a:noFill/>
          <a:ln>
            <a:noFill/>
          </a:ln>
        </p:spPr>
        <p:txBody>
          <a:bodyPr anchorCtr="0" anchor="t" bIns="116050" lIns="116050" spcFirstLastPara="1" rIns="116050" wrap="square" tIns="116050">
            <a:noAutofit/>
          </a:bodyPr>
          <a:lstStyle>
            <a:lvl1pPr lvl="0">
              <a:spcBef>
                <a:spcPts val="0"/>
              </a:spcBef>
              <a:spcAft>
                <a:spcPts val="0"/>
              </a:spcAft>
              <a:buClr>
                <a:srgbClr val="34495E"/>
              </a:buClr>
              <a:buSzPts val="3600"/>
              <a:buNone/>
              <a:defRPr sz="3600">
                <a:solidFill>
                  <a:srgbClr val="34495E"/>
                </a:solidFill>
              </a:defRPr>
            </a:lvl1pPr>
            <a:lvl2pPr lvl="1">
              <a:spcBef>
                <a:spcPts val="0"/>
              </a:spcBef>
              <a:spcAft>
                <a:spcPts val="0"/>
              </a:spcAft>
              <a:buClr>
                <a:srgbClr val="34495E"/>
              </a:buClr>
              <a:buSzPts val="3600"/>
              <a:buNone/>
              <a:defRPr sz="3600">
                <a:solidFill>
                  <a:srgbClr val="34495E"/>
                </a:solidFill>
              </a:defRPr>
            </a:lvl2pPr>
            <a:lvl3pPr lvl="2">
              <a:spcBef>
                <a:spcPts val="0"/>
              </a:spcBef>
              <a:spcAft>
                <a:spcPts val="0"/>
              </a:spcAft>
              <a:buClr>
                <a:srgbClr val="34495E"/>
              </a:buClr>
              <a:buSzPts val="3600"/>
              <a:buNone/>
              <a:defRPr sz="3600">
                <a:solidFill>
                  <a:srgbClr val="34495E"/>
                </a:solidFill>
              </a:defRPr>
            </a:lvl3pPr>
            <a:lvl4pPr lvl="3">
              <a:spcBef>
                <a:spcPts val="0"/>
              </a:spcBef>
              <a:spcAft>
                <a:spcPts val="0"/>
              </a:spcAft>
              <a:buClr>
                <a:srgbClr val="34495E"/>
              </a:buClr>
              <a:buSzPts val="3600"/>
              <a:buNone/>
              <a:defRPr sz="3600">
                <a:solidFill>
                  <a:srgbClr val="34495E"/>
                </a:solidFill>
              </a:defRPr>
            </a:lvl4pPr>
            <a:lvl5pPr lvl="4">
              <a:spcBef>
                <a:spcPts val="0"/>
              </a:spcBef>
              <a:spcAft>
                <a:spcPts val="0"/>
              </a:spcAft>
              <a:buClr>
                <a:srgbClr val="34495E"/>
              </a:buClr>
              <a:buSzPts val="3600"/>
              <a:buNone/>
              <a:defRPr sz="3600">
                <a:solidFill>
                  <a:srgbClr val="34495E"/>
                </a:solidFill>
              </a:defRPr>
            </a:lvl5pPr>
            <a:lvl6pPr lvl="5">
              <a:spcBef>
                <a:spcPts val="0"/>
              </a:spcBef>
              <a:spcAft>
                <a:spcPts val="0"/>
              </a:spcAft>
              <a:buClr>
                <a:srgbClr val="34495E"/>
              </a:buClr>
              <a:buSzPts val="3600"/>
              <a:buNone/>
              <a:defRPr sz="3600">
                <a:solidFill>
                  <a:srgbClr val="34495E"/>
                </a:solidFill>
              </a:defRPr>
            </a:lvl6pPr>
            <a:lvl7pPr lvl="6">
              <a:spcBef>
                <a:spcPts val="0"/>
              </a:spcBef>
              <a:spcAft>
                <a:spcPts val="0"/>
              </a:spcAft>
              <a:buClr>
                <a:srgbClr val="34495E"/>
              </a:buClr>
              <a:buSzPts val="3600"/>
              <a:buNone/>
              <a:defRPr sz="3600">
                <a:solidFill>
                  <a:srgbClr val="34495E"/>
                </a:solidFill>
              </a:defRPr>
            </a:lvl7pPr>
            <a:lvl8pPr lvl="7">
              <a:spcBef>
                <a:spcPts val="0"/>
              </a:spcBef>
              <a:spcAft>
                <a:spcPts val="0"/>
              </a:spcAft>
              <a:buClr>
                <a:srgbClr val="34495E"/>
              </a:buClr>
              <a:buSzPts val="3600"/>
              <a:buNone/>
              <a:defRPr sz="3600">
                <a:solidFill>
                  <a:srgbClr val="34495E"/>
                </a:solidFill>
              </a:defRPr>
            </a:lvl8pPr>
            <a:lvl9pPr lvl="8">
              <a:spcBef>
                <a:spcPts val="0"/>
              </a:spcBef>
              <a:spcAft>
                <a:spcPts val="0"/>
              </a:spcAft>
              <a:buClr>
                <a:srgbClr val="34495E"/>
              </a:buClr>
              <a:buSzPts val="3600"/>
              <a:buNone/>
              <a:defRPr sz="3600">
                <a:solidFill>
                  <a:srgbClr val="34495E"/>
                </a:solidFill>
              </a:defRPr>
            </a:lvl9pPr>
          </a:lstStyle>
          <a:p/>
        </p:txBody>
      </p:sp>
      <p:sp>
        <p:nvSpPr>
          <p:cNvPr id="240" name="Google Shape;240;p30"/>
          <p:cNvSpPr txBox="1"/>
          <p:nvPr>
            <p:ph idx="1" type="body"/>
          </p:nvPr>
        </p:nvSpPr>
        <p:spPr>
          <a:xfrm>
            <a:off x="1108020" y="1693928"/>
            <a:ext cx="8475900" cy="5021400"/>
          </a:xfrm>
          <a:prstGeom prst="rect">
            <a:avLst/>
          </a:prstGeom>
          <a:noFill/>
          <a:ln>
            <a:noFill/>
          </a:ln>
        </p:spPr>
        <p:txBody>
          <a:bodyPr anchorCtr="0" anchor="t" bIns="116050" lIns="116050" spcFirstLastPara="1" rIns="116050" wrap="square" tIns="116050">
            <a:noAutofit/>
          </a:bodyPr>
          <a:lstStyle>
            <a:lvl1pPr indent="-381000" lvl="0" marL="457200" rtl="0">
              <a:lnSpc>
                <a:spcPct val="115000"/>
              </a:lnSpc>
              <a:spcBef>
                <a:spcPts val="0"/>
              </a:spcBef>
              <a:spcAft>
                <a:spcPts val="0"/>
              </a:spcAft>
              <a:buClr>
                <a:srgbClr val="34495E"/>
              </a:buClr>
              <a:buSzPts val="2400"/>
              <a:buChar char="●"/>
              <a:defRPr sz="2400">
                <a:solidFill>
                  <a:srgbClr val="34495E"/>
                </a:solidFill>
              </a:defRPr>
            </a:lvl1pPr>
            <a:lvl2pPr indent="-381000" lvl="1" marL="914400" rtl="0">
              <a:lnSpc>
                <a:spcPct val="115000"/>
              </a:lnSpc>
              <a:spcBef>
                <a:spcPts val="2000"/>
              </a:spcBef>
              <a:spcAft>
                <a:spcPts val="0"/>
              </a:spcAft>
              <a:buClr>
                <a:srgbClr val="34495E"/>
              </a:buClr>
              <a:buSzPts val="2400"/>
              <a:buChar char="○"/>
              <a:defRPr sz="2400">
                <a:solidFill>
                  <a:srgbClr val="34495E"/>
                </a:solidFill>
              </a:defRPr>
            </a:lvl2pPr>
            <a:lvl3pPr indent="-381000" lvl="2" marL="1371600" rtl="0">
              <a:lnSpc>
                <a:spcPct val="115000"/>
              </a:lnSpc>
              <a:spcBef>
                <a:spcPts val="2000"/>
              </a:spcBef>
              <a:spcAft>
                <a:spcPts val="0"/>
              </a:spcAft>
              <a:buClr>
                <a:srgbClr val="34495E"/>
              </a:buClr>
              <a:buSzPts val="2400"/>
              <a:buChar char="■"/>
              <a:defRPr sz="2400">
                <a:solidFill>
                  <a:srgbClr val="34495E"/>
                </a:solidFill>
              </a:defRPr>
            </a:lvl3pPr>
            <a:lvl4pPr indent="-381000" lvl="3" marL="1828800" rtl="0">
              <a:lnSpc>
                <a:spcPct val="115000"/>
              </a:lnSpc>
              <a:spcBef>
                <a:spcPts val="2000"/>
              </a:spcBef>
              <a:spcAft>
                <a:spcPts val="0"/>
              </a:spcAft>
              <a:buClr>
                <a:srgbClr val="34495E"/>
              </a:buClr>
              <a:buSzPts val="2400"/>
              <a:buChar char="●"/>
              <a:defRPr sz="2400">
                <a:solidFill>
                  <a:srgbClr val="34495E"/>
                </a:solidFill>
              </a:defRPr>
            </a:lvl4pPr>
            <a:lvl5pPr indent="-381000" lvl="4" marL="2286000" rtl="0">
              <a:lnSpc>
                <a:spcPct val="115000"/>
              </a:lnSpc>
              <a:spcBef>
                <a:spcPts val="2000"/>
              </a:spcBef>
              <a:spcAft>
                <a:spcPts val="0"/>
              </a:spcAft>
              <a:buClr>
                <a:srgbClr val="34495E"/>
              </a:buClr>
              <a:buSzPts val="2400"/>
              <a:buChar char="○"/>
              <a:defRPr sz="2400">
                <a:solidFill>
                  <a:srgbClr val="34495E"/>
                </a:solidFill>
              </a:defRPr>
            </a:lvl5pPr>
            <a:lvl6pPr indent="-381000" lvl="5" marL="2743200" rtl="0">
              <a:lnSpc>
                <a:spcPct val="115000"/>
              </a:lnSpc>
              <a:spcBef>
                <a:spcPts val="2000"/>
              </a:spcBef>
              <a:spcAft>
                <a:spcPts val="0"/>
              </a:spcAft>
              <a:buClr>
                <a:srgbClr val="34495E"/>
              </a:buClr>
              <a:buSzPts val="2400"/>
              <a:buChar char="■"/>
              <a:defRPr sz="2400">
                <a:solidFill>
                  <a:srgbClr val="34495E"/>
                </a:solidFill>
              </a:defRPr>
            </a:lvl6pPr>
            <a:lvl7pPr indent="-381000" lvl="6" marL="3200400" rtl="0">
              <a:lnSpc>
                <a:spcPct val="115000"/>
              </a:lnSpc>
              <a:spcBef>
                <a:spcPts val="2000"/>
              </a:spcBef>
              <a:spcAft>
                <a:spcPts val="0"/>
              </a:spcAft>
              <a:buClr>
                <a:srgbClr val="34495E"/>
              </a:buClr>
              <a:buSzPts val="2400"/>
              <a:buChar char="●"/>
              <a:defRPr sz="2400">
                <a:solidFill>
                  <a:srgbClr val="34495E"/>
                </a:solidFill>
              </a:defRPr>
            </a:lvl7pPr>
            <a:lvl8pPr indent="-381000" lvl="7" marL="3657600" rtl="0">
              <a:lnSpc>
                <a:spcPct val="115000"/>
              </a:lnSpc>
              <a:spcBef>
                <a:spcPts val="2000"/>
              </a:spcBef>
              <a:spcAft>
                <a:spcPts val="0"/>
              </a:spcAft>
              <a:buClr>
                <a:srgbClr val="34495E"/>
              </a:buClr>
              <a:buSzPts val="2400"/>
              <a:buChar char="○"/>
              <a:defRPr sz="2400">
                <a:solidFill>
                  <a:srgbClr val="34495E"/>
                </a:solidFill>
              </a:defRPr>
            </a:lvl8pPr>
            <a:lvl9pPr indent="-381000" lvl="8" marL="4114800" rtl="0">
              <a:lnSpc>
                <a:spcPct val="115000"/>
              </a:lnSpc>
              <a:spcBef>
                <a:spcPts val="2000"/>
              </a:spcBef>
              <a:spcAft>
                <a:spcPts val="2000"/>
              </a:spcAft>
              <a:buClr>
                <a:srgbClr val="34495E"/>
              </a:buClr>
              <a:buSzPts val="2400"/>
              <a:buChar char="■"/>
              <a:defRPr sz="2400">
                <a:solidFill>
                  <a:srgbClr val="34495E"/>
                </a:solidFill>
              </a:defRPr>
            </a:lvl9pPr>
          </a:lstStyle>
          <a:p/>
        </p:txBody>
      </p:sp>
      <p:sp>
        <p:nvSpPr>
          <p:cNvPr id="241" name="Google Shape;241;p30"/>
          <p:cNvSpPr txBox="1"/>
          <p:nvPr>
            <p:ph idx="12" type="sldNum"/>
          </p:nvPr>
        </p:nvSpPr>
        <p:spPr>
          <a:xfrm>
            <a:off x="9906772" y="6854072"/>
            <a:ext cx="641700" cy="578400"/>
          </a:xfrm>
          <a:prstGeom prst="rect">
            <a:avLst/>
          </a:prstGeom>
          <a:noFill/>
          <a:ln>
            <a:noFill/>
          </a:ln>
        </p:spPr>
        <p:txBody>
          <a:bodyPr anchorCtr="0" anchor="ctr" bIns="116050" lIns="116050" spcFirstLastPara="1" rIns="116050" wrap="square" tIns="11605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75" r:id="rId1"/>
    <p:sldLayoutId id="2147483676" r:id="rId2"/>
    <p:sldLayoutId id="2147483677" r:id="rId3"/>
    <p:sldLayoutId id="2147483678" r:id="rId4"/>
    <p:sldLayoutId id="2147483679" r:id="rId5"/>
    <p:sldLayoutId id="2147483680" r:id="rId6"/>
    <p:sldLayoutId id="2147483681"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8.png"/><Relationship Id="rId4" Type="http://schemas.openxmlformats.org/officeDocument/2006/relationships/image" Target="../media/image6.png"/><Relationship Id="rId5" Type="http://schemas.openxmlformats.org/officeDocument/2006/relationships/image" Target="../media/image1.png"/><Relationship Id="rId6" Type="http://schemas.openxmlformats.org/officeDocument/2006/relationships/image" Target="../media/image5.png"/><Relationship Id="rId7" Type="http://schemas.openxmlformats.org/officeDocument/2006/relationships/image" Target="../media/image13.png"/><Relationship Id="rId8"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0.xml"/><Relationship Id="rId3" Type="http://schemas.openxmlformats.org/officeDocument/2006/relationships/hyperlink" Target="https://docs.google.com/forms/d/e/1FAIpQLSe532HVgW9iW-SrMMUqaPCkmrBiIZRO8-bpJbOQri5ycF73rg/viewform" TargetMode="External"/><Relationship Id="rId4" Type="http://schemas.openxmlformats.org/officeDocument/2006/relationships/image" Target="../media/image3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3.xml"/><Relationship Id="rId3" Type="http://schemas.openxmlformats.org/officeDocument/2006/relationships/image" Target="../media/image35.png"/><Relationship Id="rId4" Type="http://schemas.openxmlformats.org/officeDocument/2006/relationships/hyperlink" Target="https://docs.google.com/forms/d/e/1FAIpQLScCIbPOGpPYi1Yx0d6Ao5xQ5co89fDwNc_qevP8EgjAdfFWCg/viewfor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6.xml"/><Relationship Id="rId3" Type="http://schemas.openxmlformats.org/officeDocument/2006/relationships/image" Target="../media/image34.png"/><Relationship Id="rId4" Type="http://schemas.openxmlformats.org/officeDocument/2006/relationships/hyperlink" Target="https://docs.google.com/forms/d/e/1FAIpQLSdsgc1w1X1v7B-IwaYxISFeP7yyJe3k96XYQQhYqnxrq98KbA/viewform"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30.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2.xml"/><Relationship Id="rId3" Type="http://schemas.openxmlformats.org/officeDocument/2006/relationships/image" Target="../media/image33.png"/><Relationship Id="rId4" Type="http://schemas.openxmlformats.org/officeDocument/2006/relationships/hyperlink" Target="https://docs.google.com/forms/d/e/1FAIpQLSdnnFqygEuANbsQM8SglGgCrriyQ20-ycetr1SK6B_dC4emTQ/viewform"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20" Type="http://schemas.openxmlformats.org/officeDocument/2006/relationships/slide" Target="/ppt/slides/slide26.xml"/><Relationship Id="rId22" Type="http://schemas.openxmlformats.org/officeDocument/2006/relationships/slide" Target="/ppt/slides/slide28.xml"/><Relationship Id="rId21" Type="http://schemas.openxmlformats.org/officeDocument/2006/relationships/slide" Target="/ppt/slides/slide27.xml"/><Relationship Id="rId24" Type="http://schemas.openxmlformats.org/officeDocument/2006/relationships/slide" Target="/ppt/slides/slide30.xml"/><Relationship Id="rId23" Type="http://schemas.openxmlformats.org/officeDocument/2006/relationships/slide" Target="/ppt/slides/slide29.xml"/><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slide" Target="/ppt/slides/slide1.xml"/><Relationship Id="rId4" Type="http://schemas.openxmlformats.org/officeDocument/2006/relationships/slide" Target="/ppt/slides/slide5.xml"/><Relationship Id="rId9" Type="http://schemas.openxmlformats.org/officeDocument/2006/relationships/slide" Target="/ppt/slides/slide11.xml"/><Relationship Id="rId26" Type="http://schemas.openxmlformats.org/officeDocument/2006/relationships/slide" Target="/ppt/slides/slide32.xml"/><Relationship Id="rId25" Type="http://schemas.openxmlformats.org/officeDocument/2006/relationships/slide" Target="/ppt/slides/slide31.xml"/><Relationship Id="rId28" Type="http://schemas.openxmlformats.org/officeDocument/2006/relationships/slide" Target="/ppt/slides/slide34.xml"/><Relationship Id="rId27" Type="http://schemas.openxmlformats.org/officeDocument/2006/relationships/slide" Target="/ppt/slides/slide33.xml"/><Relationship Id="rId5" Type="http://schemas.openxmlformats.org/officeDocument/2006/relationships/slide" Target="/ppt/slides/slide6.xml"/><Relationship Id="rId6" Type="http://schemas.openxmlformats.org/officeDocument/2006/relationships/slide" Target="/ppt/slides/slide7.xml"/><Relationship Id="rId29" Type="http://schemas.openxmlformats.org/officeDocument/2006/relationships/slide" Target="/ppt/slides/slide35.xml"/><Relationship Id="rId7" Type="http://schemas.openxmlformats.org/officeDocument/2006/relationships/slide" Target="/ppt/slides/slide8.xml"/><Relationship Id="rId8" Type="http://schemas.openxmlformats.org/officeDocument/2006/relationships/slide" Target="/ppt/slides/slide9.xml"/><Relationship Id="rId11" Type="http://schemas.openxmlformats.org/officeDocument/2006/relationships/slide" Target="/ppt/slides/slide14.xml"/><Relationship Id="rId10" Type="http://schemas.openxmlformats.org/officeDocument/2006/relationships/slide" Target="/ppt/slides/slide12.xml"/><Relationship Id="rId13" Type="http://schemas.openxmlformats.org/officeDocument/2006/relationships/slide" Target="/ppt/slides/slide17.xml"/><Relationship Id="rId12" Type="http://schemas.openxmlformats.org/officeDocument/2006/relationships/slide" Target="/ppt/slides/slide15.xml"/><Relationship Id="rId15" Type="http://schemas.openxmlformats.org/officeDocument/2006/relationships/slide" Target="/ppt/slides/slide20.xml"/><Relationship Id="rId14" Type="http://schemas.openxmlformats.org/officeDocument/2006/relationships/slide" Target="/ppt/slides/slide18.xml"/><Relationship Id="rId17" Type="http://schemas.openxmlformats.org/officeDocument/2006/relationships/slide" Target="/ppt/slides/slide23.xml"/><Relationship Id="rId16" Type="http://schemas.openxmlformats.org/officeDocument/2006/relationships/slide" Target="/ppt/slides/slide21.xml"/><Relationship Id="rId19" Type="http://schemas.openxmlformats.org/officeDocument/2006/relationships/slide" Target="/ppt/slides/slide25.xml"/><Relationship Id="rId18" Type="http://schemas.openxmlformats.org/officeDocument/2006/relationships/slide" Target="/ppt/slides/slide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4.xml"/><Relationship Id="rId3" Type="http://schemas.openxmlformats.org/officeDocument/2006/relationships/image" Target="../media/image18.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9.xml"/><Relationship Id="rId2" Type="http://schemas.openxmlformats.org/officeDocument/2006/relationships/notesSlide" Target="../notesSlides/notesSlide45.xml"/><Relationship Id="rId3" Type="http://schemas.openxmlformats.org/officeDocument/2006/relationships/hyperlink" Target="https://creativecommons.org/licenses/by-nc-sa/4.0/" TargetMode="External"/><Relationship Id="rId4" Type="http://schemas.openxmlformats.org/officeDocument/2006/relationships/image" Target="../media/image18.png"/><Relationship Id="rId5" Type="http://schemas.openxmlformats.org/officeDocument/2006/relationships/image" Target="../media/image32.png"/><Relationship Id="rId6" Type="http://schemas.openxmlformats.org/officeDocument/2006/relationships/image" Target="../media/image2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38"/>
          <p:cNvSpPr txBox="1"/>
          <p:nvPr>
            <p:ph type="ctrTitle"/>
          </p:nvPr>
        </p:nvSpPr>
        <p:spPr>
          <a:xfrm>
            <a:off x="1108020" y="3057538"/>
            <a:ext cx="8475900" cy="23481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MACHINE LEARNING COURSE</a:t>
            </a:r>
            <a:endParaRPr>
              <a:solidFill>
                <a:schemeClr val="dk2"/>
              </a:solidFill>
            </a:endParaRPr>
          </a:p>
        </p:txBody>
      </p:sp>
      <p:sp>
        <p:nvSpPr>
          <p:cNvPr id="305" name="Google Shape;305;p38"/>
          <p:cNvSpPr/>
          <p:nvPr/>
        </p:nvSpPr>
        <p:spPr>
          <a:xfrm>
            <a:off x="6930000" y="1178225"/>
            <a:ext cx="2653800" cy="660900"/>
          </a:xfrm>
          <a:prstGeom prst="roundRect">
            <a:avLst>
              <a:gd fmla="val 6971" name="adj"/>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000">
                <a:solidFill>
                  <a:srgbClr val="262626"/>
                </a:solidFill>
              </a:rPr>
              <a:t>THIS WORKBOOK BELONGS TO:</a:t>
            </a:r>
            <a:endParaRPr sz="1000">
              <a:solidFill>
                <a:srgbClr val="262626"/>
              </a:solidFill>
            </a:endParaRPr>
          </a:p>
        </p:txBody>
      </p:sp>
      <p:sp>
        <p:nvSpPr>
          <p:cNvPr id="306" name="Google Shape;306;p38"/>
          <p:cNvSpPr txBox="1"/>
          <p:nvPr>
            <p:ph idx="1" type="subTitle"/>
          </p:nvPr>
        </p:nvSpPr>
        <p:spPr>
          <a:xfrm>
            <a:off x="1108025" y="2520000"/>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Student workbook</a:t>
            </a:r>
            <a:endParaRPr>
              <a:solidFill>
                <a:srgbClr val="59B246"/>
              </a:solidFill>
            </a:endParaRPr>
          </a:p>
        </p:txBody>
      </p:sp>
      <p:pic>
        <p:nvPicPr>
          <p:cNvPr id="307" name="Google Shape;307;p38"/>
          <p:cNvPicPr preferRelativeResize="0"/>
          <p:nvPr/>
        </p:nvPicPr>
        <p:blipFill>
          <a:blip r:embed="rId3">
            <a:alphaModFix/>
          </a:blip>
          <a:stretch>
            <a:fillRect/>
          </a:stretch>
        </p:blipFill>
        <p:spPr>
          <a:xfrm>
            <a:off x="1295700" y="1178300"/>
            <a:ext cx="1632675" cy="748300"/>
          </a:xfrm>
          <a:prstGeom prst="rect">
            <a:avLst/>
          </a:prstGeom>
          <a:noFill/>
          <a:ln>
            <a:noFill/>
          </a:ln>
        </p:spPr>
      </p:pic>
      <p:pic>
        <p:nvPicPr>
          <p:cNvPr id="308" name="Google Shape;308;p38"/>
          <p:cNvPicPr preferRelativeResize="0"/>
          <p:nvPr/>
        </p:nvPicPr>
        <p:blipFill>
          <a:blip r:embed="rId4">
            <a:alphaModFix/>
          </a:blip>
          <a:stretch>
            <a:fillRect/>
          </a:stretch>
        </p:blipFill>
        <p:spPr>
          <a:xfrm>
            <a:off x="1201000" y="5489725"/>
            <a:ext cx="936225" cy="936225"/>
          </a:xfrm>
          <a:prstGeom prst="rect">
            <a:avLst/>
          </a:prstGeom>
          <a:noFill/>
          <a:ln>
            <a:noFill/>
          </a:ln>
        </p:spPr>
      </p:pic>
      <p:pic>
        <p:nvPicPr>
          <p:cNvPr id="309" name="Google Shape;309;p38"/>
          <p:cNvPicPr preferRelativeResize="0"/>
          <p:nvPr/>
        </p:nvPicPr>
        <p:blipFill>
          <a:blip r:embed="rId5">
            <a:alphaModFix/>
          </a:blip>
          <a:stretch>
            <a:fillRect/>
          </a:stretch>
        </p:blipFill>
        <p:spPr>
          <a:xfrm>
            <a:off x="2463024" y="5489725"/>
            <a:ext cx="936225" cy="936225"/>
          </a:xfrm>
          <a:prstGeom prst="rect">
            <a:avLst/>
          </a:prstGeom>
          <a:noFill/>
          <a:ln>
            <a:noFill/>
          </a:ln>
        </p:spPr>
      </p:pic>
      <p:pic>
        <p:nvPicPr>
          <p:cNvPr id="310" name="Google Shape;310;p38"/>
          <p:cNvPicPr preferRelativeResize="0"/>
          <p:nvPr/>
        </p:nvPicPr>
        <p:blipFill>
          <a:blip r:embed="rId6">
            <a:alphaModFix/>
          </a:blip>
          <a:stretch>
            <a:fillRect/>
          </a:stretch>
        </p:blipFill>
        <p:spPr>
          <a:xfrm>
            <a:off x="3725043" y="5489725"/>
            <a:ext cx="936225" cy="936225"/>
          </a:xfrm>
          <a:prstGeom prst="rect">
            <a:avLst/>
          </a:prstGeom>
          <a:noFill/>
          <a:ln>
            <a:noFill/>
          </a:ln>
        </p:spPr>
      </p:pic>
      <p:pic>
        <p:nvPicPr>
          <p:cNvPr id="311" name="Google Shape;311;p38"/>
          <p:cNvPicPr preferRelativeResize="0"/>
          <p:nvPr/>
        </p:nvPicPr>
        <p:blipFill>
          <a:blip r:embed="rId7">
            <a:alphaModFix/>
          </a:blip>
          <a:stretch>
            <a:fillRect/>
          </a:stretch>
        </p:blipFill>
        <p:spPr>
          <a:xfrm>
            <a:off x="4987079" y="5489725"/>
            <a:ext cx="936225" cy="936225"/>
          </a:xfrm>
          <a:prstGeom prst="rect">
            <a:avLst/>
          </a:prstGeom>
          <a:noFill/>
          <a:ln>
            <a:noFill/>
          </a:ln>
        </p:spPr>
      </p:pic>
      <p:pic>
        <p:nvPicPr>
          <p:cNvPr id="312" name="Google Shape;312;p38"/>
          <p:cNvPicPr preferRelativeResize="0"/>
          <p:nvPr/>
        </p:nvPicPr>
        <p:blipFill>
          <a:blip r:embed="rId8">
            <a:alphaModFix/>
          </a:blip>
          <a:stretch>
            <a:fillRect/>
          </a:stretch>
        </p:blipFill>
        <p:spPr>
          <a:xfrm>
            <a:off x="6249100" y="5489725"/>
            <a:ext cx="936225" cy="9362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47"/>
          <p:cNvSpPr/>
          <p:nvPr/>
        </p:nvSpPr>
        <p:spPr>
          <a:xfrm>
            <a:off x="505125" y="2022725"/>
            <a:ext cx="4875900" cy="26886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4495E"/>
              </a:solidFill>
              <a:latin typeface="Arial"/>
              <a:ea typeface="Arial"/>
              <a:cs typeface="Arial"/>
              <a:sym typeface="Arial"/>
            </a:endParaRPr>
          </a:p>
        </p:txBody>
      </p:sp>
      <p:sp>
        <p:nvSpPr>
          <p:cNvPr id="404" name="Google Shape;404;p47"/>
          <p:cNvSpPr txBox="1"/>
          <p:nvPr>
            <p:ph type="ctrTitle"/>
          </p:nvPr>
        </p:nvSpPr>
        <p:spPr>
          <a:xfrm>
            <a:off x="505134" y="567899"/>
            <a:ext cx="6454500" cy="739800"/>
          </a:xfrm>
          <a:prstGeom prst="rect">
            <a:avLst/>
          </a:prstGeom>
          <a:noFill/>
          <a:ln>
            <a:noFill/>
          </a:ln>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ACTIVITY 2.5 </a:t>
            </a:r>
            <a:endParaRPr sz="1400">
              <a:solidFill>
                <a:srgbClr val="59B246"/>
              </a:solidFill>
            </a:endParaRPr>
          </a:p>
          <a:p>
            <a:pPr indent="0" lvl="0" marL="0" rtl="0" algn="l">
              <a:lnSpc>
                <a:spcPct val="115000"/>
              </a:lnSpc>
              <a:spcBef>
                <a:spcPts val="0"/>
              </a:spcBef>
              <a:spcAft>
                <a:spcPts val="0"/>
              </a:spcAft>
              <a:buSzPts val="1400"/>
              <a:buNone/>
            </a:pPr>
            <a:r>
              <a:rPr lang="en-GB"/>
              <a:t>QR CODES - FACIAL RECOGNITION</a:t>
            </a:r>
            <a:endParaRPr sz="1400"/>
          </a:p>
        </p:txBody>
      </p:sp>
      <p:sp>
        <p:nvSpPr>
          <p:cNvPr id="405" name="Google Shape;405;p47"/>
          <p:cNvSpPr txBox="1"/>
          <p:nvPr>
            <p:ph idx="2" type="subTitle"/>
          </p:nvPr>
        </p:nvSpPr>
        <p:spPr>
          <a:xfrm>
            <a:off x="505134" y="6685087"/>
            <a:ext cx="6454621" cy="739832"/>
          </a:xfrm>
          <a:prstGeom prst="rect">
            <a:avLst/>
          </a:prstGeom>
          <a:noFill/>
          <a:ln>
            <a:noFill/>
          </a:ln>
        </p:spPr>
        <p:txBody>
          <a:bodyPr anchorCtr="0" anchor="ctr" bIns="116050" lIns="116050" spcFirstLastPara="1" rIns="116050" wrap="square" tIns="116050">
            <a:noAutofit/>
          </a:bodyPr>
          <a:lstStyle/>
          <a:p>
            <a:pPr indent="-381000" lvl="0" marL="457200" rtl="0" algn="l">
              <a:lnSpc>
                <a:spcPct val="115000"/>
              </a:lnSpc>
              <a:spcBef>
                <a:spcPts val="0"/>
              </a:spcBef>
              <a:spcAft>
                <a:spcPts val="0"/>
              </a:spcAft>
              <a:buClr>
                <a:srgbClr val="34495E"/>
              </a:buClr>
              <a:buSzPts val="1100"/>
              <a:buNone/>
            </a:pPr>
            <a:r>
              <a:rPr lang="en-GB" sz="1400"/>
              <a:t>Compare your answers with others who taken taken the quizzes</a:t>
            </a:r>
            <a:endParaRPr sz="1400"/>
          </a:p>
          <a:p>
            <a:pPr indent="-381000" lvl="0" marL="457200" rtl="0" algn="l">
              <a:lnSpc>
                <a:spcPct val="115000"/>
              </a:lnSpc>
              <a:spcBef>
                <a:spcPts val="0"/>
              </a:spcBef>
              <a:spcAft>
                <a:spcPts val="0"/>
              </a:spcAft>
              <a:buClr>
                <a:srgbClr val="34495E"/>
              </a:buClr>
              <a:buSzPts val="1100"/>
              <a:buNone/>
            </a:pPr>
            <a:r>
              <a:t/>
            </a:r>
            <a:endParaRPr sz="1400"/>
          </a:p>
        </p:txBody>
      </p:sp>
      <p:sp>
        <p:nvSpPr>
          <p:cNvPr id="406" name="Google Shape;406;p47"/>
          <p:cNvSpPr txBox="1"/>
          <p:nvPr/>
        </p:nvSpPr>
        <p:spPr>
          <a:xfrm>
            <a:off x="505125" y="1307775"/>
            <a:ext cx="48759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lnSpc>
                <a:spcPct val="115000"/>
              </a:lnSpc>
              <a:spcBef>
                <a:spcPts val="0"/>
              </a:spcBef>
              <a:spcAft>
                <a:spcPts val="2000"/>
              </a:spcAft>
              <a:buClr>
                <a:schemeClr val="dk1"/>
              </a:buClr>
              <a:buSzPts val="1100"/>
              <a:buFont typeface="Arial"/>
              <a:buNone/>
            </a:pPr>
            <a:r>
              <a:rPr b="1" lang="en-GB">
                <a:solidFill>
                  <a:srgbClr val="444444"/>
                </a:solidFill>
              </a:rPr>
              <a:t>Should the police be allowed to use facial recognition software to monitor people in the street?</a:t>
            </a:r>
            <a:endParaRPr b="1" i="0" sz="1400" u="none" cap="none" strike="noStrike">
              <a:solidFill>
                <a:srgbClr val="34495E"/>
              </a:solidFill>
              <a:latin typeface="Arial"/>
              <a:ea typeface="Arial"/>
              <a:cs typeface="Arial"/>
              <a:sym typeface="Arial"/>
            </a:endParaRPr>
          </a:p>
        </p:txBody>
      </p:sp>
      <p:sp>
        <p:nvSpPr>
          <p:cNvPr id="407" name="Google Shape;407;p47"/>
          <p:cNvSpPr/>
          <p:nvPr/>
        </p:nvSpPr>
        <p:spPr>
          <a:xfrm>
            <a:off x="5380950" y="2034575"/>
            <a:ext cx="4749000" cy="19737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4495E"/>
              </a:solidFill>
              <a:latin typeface="Arial"/>
              <a:ea typeface="Arial"/>
              <a:cs typeface="Arial"/>
              <a:sym typeface="Arial"/>
            </a:endParaRPr>
          </a:p>
        </p:txBody>
      </p:sp>
      <p:sp>
        <p:nvSpPr>
          <p:cNvPr id="408" name="Google Shape;408;p47"/>
          <p:cNvSpPr txBox="1"/>
          <p:nvPr/>
        </p:nvSpPr>
        <p:spPr>
          <a:xfrm>
            <a:off x="5380992" y="1307792"/>
            <a:ext cx="47490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lnSpc>
                <a:spcPct val="115000"/>
              </a:lnSpc>
              <a:spcBef>
                <a:spcPts val="0"/>
              </a:spcBef>
              <a:spcAft>
                <a:spcPts val="2000"/>
              </a:spcAft>
              <a:buClr>
                <a:schemeClr val="dk1"/>
              </a:buClr>
              <a:buSzPts val="1100"/>
              <a:buFont typeface="Arial"/>
              <a:buNone/>
            </a:pPr>
            <a:r>
              <a:rPr b="1" lang="en-GB">
                <a:solidFill>
                  <a:srgbClr val="434343"/>
                </a:solidFill>
                <a:highlight>
                  <a:schemeClr val="lt1"/>
                </a:highlight>
                <a:latin typeface="Roboto"/>
                <a:ea typeface="Roboto"/>
                <a:cs typeface="Roboto"/>
                <a:sym typeface="Roboto"/>
              </a:rPr>
              <a:t>Your reasons</a:t>
            </a:r>
            <a:endParaRPr b="1" i="0" u="none" cap="none" strike="noStrike">
              <a:solidFill>
                <a:srgbClr val="434343"/>
              </a:solidFill>
              <a:latin typeface="Arial"/>
              <a:ea typeface="Arial"/>
              <a:cs typeface="Arial"/>
              <a:sym typeface="Arial"/>
            </a:endParaRPr>
          </a:p>
        </p:txBody>
      </p:sp>
      <p:sp>
        <p:nvSpPr>
          <p:cNvPr id="409" name="Google Shape;409;p47"/>
          <p:cNvSpPr txBox="1"/>
          <p:nvPr/>
        </p:nvSpPr>
        <p:spPr>
          <a:xfrm>
            <a:off x="6959755" y="567999"/>
            <a:ext cx="3170159" cy="739832"/>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GB" sz="1400">
                <a:solidFill>
                  <a:srgbClr val="59B246"/>
                </a:solidFill>
              </a:rPr>
              <a:t>COURSE</a:t>
            </a:r>
            <a:endParaRPr b="1" sz="1400">
              <a:solidFill>
                <a:srgbClr val="59B246"/>
              </a:solidFill>
            </a:endParaRPr>
          </a:p>
          <a:p>
            <a:pPr indent="0" lvl="0" marL="0" rtl="0" algn="l">
              <a:lnSpc>
                <a:spcPct val="115000"/>
              </a:lnSpc>
              <a:spcBef>
                <a:spcPts val="0"/>
              </a:spcBef>
              <a:spcAft>
                <a:spcPts val="0"/>
              </a:spcAft>
              <a:buNone/>
            </a:pPr>
            <a:r>
              <a:rPr b="1" lang="en-GB" sz="1400">
                <a:solidFill>
                  <a:srgbClr val="34495E"/>
                </a:solidFill>
              </a:rPr>
              <a:t>MACHINE LEARNING STANDARD</a:t>
            </a:r>
            <a:endParaRPr sz="1400"/>
          </a:p>
        </p:txBody>
      </p:sp>
      <p:sp>
        <p:nvSpPr>
          <p:cNvPr id="410" name="Google Shape;410;p47"/>
          <p:cNvSpPr txBox="1"/>
          <p:nvPr/>
        </p:nvSpPr>
        <p:spPr>
          <a:xfrm flipH="1">
            <a:off x="3049900" y="2563326"/>
            <a:ext cx="2236800" cy="739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lang="en-GB" sz="2400" u="sng">
                <a:solidFill>
                  <a:schemeClr val="accent5"/>
                </a:solidFill>
                <a:hlinkClick r:id="rId3">
                  <a:extLst>
                    <a:ext uri="{A12FA001-AC4F-418D-AE19-62706E023703}">
                      <ahyp:hlinkClr val="tx"/>
                    </a:ext>
                  </a:extLst>
                </a:hlinkClick>
              </a:rPr>
              <a:t>Survey Link</a:t>
            </a:r>
            <a:endParaRPr b="0" i="0" sz="1400" u="none" cap="none" strike="noStrike">
              <a:solidFill>
                <a:srgbClr val="000000"/>
              </a:solidFill>
              <a:latin typeface="Arial"/>
              <a:ea typeface="Arial"/>
              <a:cs typeface="Arial"/>
              <a:sym typeface="Arial"/>
            </a:endParaRPr>
          </a:p>
        </p:txBody>
      </p:sp>
      <p:sp>
        <p:nvSpPr>
          <p:cNvPr id="411" name="Google Shape;411;p47"/>
          <p:cNvSpPr/>
          <p:nvPr/>
        </p:nvSpPr>
        <p:spPr>
          <a:xfrm>
            <a:off x="505125" y="4711325"/>
            <a:ext cx="9624900" cy="19737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4495E"/>
              </a:solidFill>
              <a:latin typeface="Arial"/>
              <a:ea typeface="Arial"/>
              <a:cs typeface="Arial"/>
              <a:sym typeface="Arial"/>
            </a:endParaRPr>
          </a:p>
        </p:txBody>
      </p:sp>
      <p:sp>
        <p:nvSpPr>
          <p:cNvPr id="412" name="Google Shape;412;p47"/>
          <p:cNvSpPr txBox="1"/>
          <p:nvPr/>
        </p:nvSpPr>
        <p:spPr>
          <a:xfrm>
            <a:off x="505175" y="3996475"/>
            <a:ext cx="96249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lnSpc>
                <a:spcPct val="115000"/>
              </a:lnSpc>
              <a:spcBef>
                <a:spcPts val="0"/>
              </a:spcBef>
              <a:spcAft>
                <a:spcPts val="1000"/>
              </a:spcAft>
              <a:buClr>
                <a:schemeClr val="dk1"/>
              </a:buClr>
              <a:buSzPts val="1100"/>
              <a:buFont typeface="Arial"/>
              <a:buNone/>
            </a:pPr>
            <a:r>
              <a:rPr b="1" lang="en-GB">
                <a:solidFill>
                  <a:srgbClr val="434343"/>
                </a:solidFill>
                <a:highlight>
                  <a:schemeClr val="lt1"/>
                </a:highlight>
                <a:latin typeface="Roboto"/>
                <a:ea typeface="Roboto"/>
                <a:cs typeface="Roboto"/>
                <a:sym typeface="Roboto"/>
              </a:rPr>
              <a:t>Class discussion notes</a:t>
            </a:r>
            <a:endParaRPr>
              <a:solidFill>
                <a:srgbClr val="434343"/>
              </a:solidFill>
            </a:endParaRPr>
          </a:p>
        </p:txBody>
      </p:sp>
      <p:pic>
        <p:nvPicPr>
          <p:cNvPr id="413" name="Google Shape;413;p47"/>
          <p:cNvPicPr preferRelativeResize="0"/>
          <p:nvPr/>
        </p:nvPicPr>
        <p:blipFill>
          <a:blip r:embed="rId4">
            <a:alphaModFix/>
          </a:blip>
          <a:stretch>
            <a:fillRect/>
          </a:stretch>
        </p:blipFill>
        <p:spPr>
          <a:xfrm>
            <a:off x="1115450" y="2116501"/>
            <a:ext cx="1768328" cy="1768298"/>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7" name="Shape 417"/>
        <p:cNvGrpSpPr/>
        <p:nvPr/>
      </p:nvGrpSpPr>
      <p:grpSpPr>
        <a:xfrm>
          <a:off x="0" y="0"/>
          <a:ext cx="0" cy="0"/>
          <a:chOff x="0" y="0"/>
          <a:chExt cx="0" cy="0"/>
        </a:xfrm>
      </p:grpSpPr>
      <p:sp>
        <p:nvSpPr>
          <p:cNvPr id="418" name="Google Shape;418;p48"/>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3.3</a:t>
            </a:r>
            <a:endParaRPr>
              <a:solidFill>
                <a:srgbClr val="59B246"/>
              </a:solidFill>
            </a:endParaRPr>
          </a:p>
          <a:p>
            <a:pPr indent="0" lvl="0" marL="0" rtl="0" algn="l">
              <a:spcBef>
                <a:spcPts val="0"/>
              </a:spcBef>
              <a:spcAft>
                <a:spcPts val="0"/>
              </a:spcAft>
              <a:buNone/>
            </a:pPr>
            <a:r>
              <a:rPr lang="en-GB">
                <a:solidFill>
                  <a:schemeClr val="dk2"/>
                </a:solidFill>
              </a:rPr>
              <a:t>TEST AND IMPROVE YOUR MODEL</a:t>
            </a:r>
            <a:endParaRPr>
              <a:solidFill>
                <a:schemeClr val="dk2"/>
              </a:solidFill>
            </a:endParaRPr>
          </a:p>
        </p:txBody>
      </p:sp>
      <p:sp>
        <p:nvSpPr>
          <p:cNvPr id="419" name="Google Shape;419;p48"/>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a:solidFill>
                <a:srgbClr val="59B246"/>
              </a:solidFill>
            </a:endParaRPr>
          </a:p>
        </p:txBody>
      </p:sp>
      <p:sp>
        <p:nvSpPr>
          <p:cNvPr id="420" name="Google Shape;420;p48"/>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lnSpc>
                <a:spcPct val="100000"/>
              </a:lnSpc>
              <a:spcBef>
                <a:spcPts val="0"/>
              </a:spcBef>
              <a:spcAft>
                <a:spcPts val="2000"/>
              </a:spcAft>
              <a:buNone/>
            </a:pPr>
            <a:r>
              <a:rPr lang="en-GB"/>
              <a:t>Try new instructions and note down the result - did the model correctly carry out your instructions? </a:t>
            </a:r>
            <a:r>
              <a:rPr lang="en-GB">
                <a:solidFill>
                  <a:schemeClr val="dk1"/>
                </a:solidFill>
              </a:rPr>
              <a:t>Why do you think your model did or didn’t understand?</a:t>
            </a:r>
            <a:endParaRPr/>
          </a:p>
        </p:txBody>
      </p:sp>
      <p:sp>
        <p:nvSpPr>
          <p:cNvPr id="421" name="Google Shape;421;p48"/>
          <p:cNvSpPr/>
          <p:nvPr/>
        </p:nvSpPr>
        <p:spPr>
          <a:xfrm>
            <a:off x="5361045" y="2022650"/>
            <a:ext cx="3227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422" name="Google Shape;422;p48"/>
          <p:cNvSpPr txBox="1"/>
          <p:nvPr/>
        </p:nvSpPr>
        <p:spPr>
          <a:xfrm>
            <a:off x="505125" y="1307750"/>
            <a:ext cx="4855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dk2"/>
                </a:solidFill>
              </a:rPr>
              <a:t>Test instruction</a:t>
            </a:r>
            <a:endParaRPr b="1">
              <a:solidFill>
                <a:schemeClr val="dk2"/>
              </a:solidFill>
            </a:endParaRPr>
          </a:p>
        </p:txBody>
      </p:sp>
      <p:sp>
        <p:nvSpPr>
          <p:cNvPr id="423" name="Google Shape;423;p48"/>
          <p:cNvSpPr txBox="1"/>
          <p:nvPr/>
        </p:nvSpPr>
        <p:spPr>
          <a:xfrm>
            <a:off x="5361050" y="1307750"/>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dk2"/>
                </a:solidFill>
              </a:rPr>
              <a:t>Outcome</a:t>
            </a:r>
            <a:endParaRPr b="1">
              <a:solidFill>
                <a:schemeClr val="dk2"/>
              </a:solidFill>
            </a:endParaRPr>
          </a:p>
        </p:txBody>
      </p:sp>
      <p:sp>
        <p:nvSpPr>
          <p:cNvPr id="424" name="Google Shape;424;p48"/>
          <p:cNvSpPr txBox="1"/>
          <p:nvPr/>
        </p:nvSpPr>
        <p:spPr>
          <a:xfrm>
            <a:off x="8588150" y="1307750"/>
            <a:ext cx="15984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dk2"/>
                </a:solidFill>
              </a:rPr>
              <a:t>Correct Y/N?</a:t>
            </a:r>
            <a:endParaRPr b="1">
              <a:solidFill>
                <a:schemeClr val="dk2"/>
              </a:solidFill>
            </a:endParaRPr>
          </a:p>
        </p:txBody>
      </p:sp>
      <p:sp>
        <p:nvSpPr>
          <p:cNvPr id="425" name="Google Shape;425;p48"/>
          <p:cNvSpPr/>
          <p:nvPr/>
        </p:nvSpPr>
        <p:spPr>
          <a:xfrm>
            <a:off x="505125" y="2022650"/>
            <a:ext cx="48558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426" name="Google Shape;426;p48"/>
          <p:cNvSpPr/>
          <p:nvPr/>
        </p:nvSpPr>
        <p:spPr>
          <a:xfrm>
            <a:off x="8588275" y="2022650"/>
            <a:ext cx="15984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0" name="Shape 430"/>
        <p:cNvGrpSpPr/>
        <p:nvPr/>
      </p:nvGrpSpPr>
      <p:grpSpPr>
        <a:xfrm>
          <a:off x="0" y="0"/>
          <a:ext cx="0" cy="0"/>
          <a:chOff x="0" y="0"/>
          <a:chExt cx="0" cy="0"/>
        </a:xfrm>
      </p:grpSpPr>
      <p:sp>
        <p:nvSpPr>
          <p:cNvPr id="431" name="Google Shape;431;p49"/>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3.5</a:t>
            </a:r>
            <a:endParaRPr>
              <a:solidFill>
                <a:srgbClr val="59B246"/>
              </a:solidFill>
            </a:endParaRPr>
          </a:p>
          <a:p>
            <a:pPr indent="0" lvl="0" marL="0" rtl="0" algn="l">
              <a:spcBef>
                <a:spcPts val="0"/>
              </a:spcBef>
              <a:spcAft>
                <a:spcPts val="0"/>
              </a:spcAft>
              <a:buNone/>
            </a:pPr>
            <a:r>
              <a:rPr lang="en-GB">
                <a:solidFill>
                  <a:schemeClr val="dk2"/>
                </a:solidFill>
              </a:rPr>
              <a:t>CHATBOTS</a:t>
            </a:r>
            <a:endParaRPr>
              <a:solidFill>
                <a:schemeClr val="dk2"/>
              </a:solidFill>
            </a:endParaRPr>
          </a:p>
        </p:txBody>
      </p:sp>
      <p:sp>
        <p:nvSpPr>
          <p:cNvPr id="432" name="Google Shape;432;p49"/>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b="0">
              <a:solidFill>
                <a:schemeClr val="dk2"/>
              </a:solidFill>
            </a:endParaRPr>
          </a:p>
        </p:txBody>
      </p:sp>
      <p:sp>
        <p:nvSpPr>
          <p:cNvPr id="433" name="Google Shape;433;p49"/>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lnSpc>
                <a:spcPct val="138000"/>
              </a:lnSpc>
              <a:spcBef>
                <a:spcPts val="0"/>
              </a:spcBef>
              <a:spcAft>
                <a:spcPts val="0"/>
              </a:spcAft>
              <a:buClr>
                <a:schemeClr val="dk1"/>
              </a:buClr>
              <a:buSzPts val="1100"/>
              <a:buFont typeface="Arial"/>
              <a:buNone/>
            </a:pPr>
            <a:r>
              <a:rPr lang="en-GB"/>
              <a:t>What could be done to make the chatbot  seem more human?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434" name="Google Shape;434;p49"/>
          <p:cNvSpPr/>
          <p:nvPr/>
        </p:nvSpPr>
        <p:spPr>
          <a:xfrm>
            <a:off x="505250" y="1307750"/>
            <a:ext cx="9696300" cy="1882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What other uses of chatbots have you come across?</a:t>
            </a:r>
            <a:endParaRPr>
              <a:solidFill>
                <a:srgbClr val="262626"/>
              </a:solidFill>
            </a:endParaRPr>
          </a:p>
        </p:txBody>
      </p:sp>
      <p:sp>
        <p:nvSpPr>
          <p:cNvPr id="435" name="Google Shape;435;p49"/>
          <p:cNvSpPr/>
          <p:nvPr/>
        </p:nvSpPr>
        <p:spPr>
          <a:xfrm>
            <a:off x="527750" y="3190250"/>
            <a:ext cx="9673800" cy="1651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What are the advantages of chatbots?</a:t>
            </a:r>
            <a:endParaRPr>
              <a:solidFill>
                <a:srgbClr val="262626"/>
              </a:solidFill>
            </a:endParaRPr>
          </a:p>
        </p:txBody>
      </p:sp>
      <p:sp>
        <p:nvSpPr>
          <p:cNvPr id="436" name="Google Shape;436;p49"/>
          <p:cNvSpPr/>
          <p:nvPr/>
        </p:nvSpPr>
        <p:spPr>
          <a:xfrm>
            <a:off x="516500" y="4841450"/>
            <a:ext cx="9696300" cy="18432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rgbClr val="262626"/>
                </a:solidFill>
              </a:rPr>
              <a:t>What are the drawbacks of using chatbots? Have you any ideas for how these could be overcome?</a:t>
            </a:r>
            <a:endParaRPr>
              <a:solidFill>
                <a:srgbClr val="262626"/>
              </a:solidFill>
            </a:endParaRPr>
          </a:p>
          <a:p>
            <a:pPr indent="0" lvl="0" marL="0" rtl="0" algn="l">
              <a:spcBef>
                <a:spcPts val="0"/>
              </a:spcBef>
              <a:spcAft>
                <a:spcPts val="0"/>
              </a:spcAft>
              <a:buNone/>
            </a:pPr>
            <a:r>
              <a:t/>
            </a:r>
            <a:endParaRPr>
              <a:solidFill>
                <a:srgbClr val="262626"/>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0" name="Shape 440"/>
        <p:cNvGrpSpPr/>
        <p:nvPr/>
      </p:nvGrpSpPr>
      <p:grpSpPr>
        <a:xfrm>
          <a:off x="0" y="0"/>
          <a:ext cx="0" cy="0"/>
          <a:chOff x="0" y="0"/>
          <a:chExt cx="0" cy="0"/>
        </a:xfrm>
      </p:grpSpPr>
      <p:sp>
        <p:nvSpPr>
          <p:cNvPr id="441" name="Google Shape;441;p50"/>
          <p:cNvSpPr/>
          <p:nvPr/>
        </p:nvSpPr>
        <p:spPr>
          <a:xfrm>
            <a:off x="505125" y="2022725"/>
            <a:ext cx="4875900" cy="26886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4495E"/>
              </a:solidFill>
              <a:latin typeface="Arial"/>
              <a:ea typeface="Arial"/>
              <a:cs typeface="Arial"/>
              <a:sym typeface="Arial"/>
            </a:endParaRPr>
          </a:p>
        </p:txBody>
      </p:sp>
      <p:sp>
        <p:nvSpPr>
          <p:cNvPr id="442" name="Google Shape;442;p50"/>
          <p:cNvSpPr txBox="1"/>
          <p:nvPr>
            <p:ph type="ctrTitle"/>
          </p:nvPr>
        </p:nvSpPr>
        <p:spPr>
          <a:xfrm>
            <a:off x="505134" y="567899"/>
            <a:ext cx="6454500" cy="739800"/>
          </a:xfrm>
          <a:prstGeom prst="rect">
            <a:avLst/>
          </a:prstGeom>
          <a:noFill/>
          <a:ln>
            <a:noFill/>
          </a:ln>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ACTIVITY  3.6</a:t>
            </a:r>
            <a:endParaRPr sz="1400">
              <a:solidFill>
                <a:srgbClr val="59B246"/>
              </a:solidFill>
            </a:endParaRPr>
          </a:p>
          <a:p>
            <a:pPr indent="0" lvl="0" marL="0" rtl="0" algn="l">
              <a:lnSpc>
                <a:spcPct val="115000"/>
              </a:lnSpc>
              <a:spcBef>
                <a:spcPts val="0"/>
              </a:spcBef>
              <a:spcAft>
                <a:spcPts val="0"/>
              </a:spcAft>
              <a:buSzPts val="1400"/>
              <a:buNone/>
            </a:pPr>
            <a:r>
              <a:rPr lang="en-GB"/>
              <a:t>QR CODES - CHATBOTS</a:t>
            </a:r>
            <a:endParaRPr sz="1400"/>
          </a:p>
        </p:txBody>
      </p:sp>
      <p:sp>
        <p:nvSpPr>
          <p:cNvPr id="443" name="Google Shape;443;p50"/>
          <p:cNvSpPr txBox="1"/>
          <p:nvPr>
            <p:ph idx="2" type="subTitle"/>
          </p:nvPr>
        </p:nvSpPr>
        <p:spPr>
          <a:xfrm>
            <a:off x="505134" y="6685087"/>
            <a:ext cx="6454500" cy="739800"/>
          </a:xfrm>
          <a:prstGeom prst="rect">
            <a:avLst/>
          </a:prstGeom>
          <a:noFill/>
          <a:ln>
            <a:noFill/>
          </a:ln>
        </p:spPr>
        <p:txBody>
          <a:bodyPr anchorCtr="0" anchor="ctr" bIns="116050" lIns="116050" spcFirstLastPara="1" rIns="116050" wrap="square" tIns="116050">
            <a:noAutofit/>
          </a:bodyPr>
          <a:lstStyle/>
          <a:p>
            <a:pPr indent="-381000" lvl="0" marL="457200" rtl="0" algn="l">
              <a:lnSpc>
                <a:spcPct val="115000"/>
              </a:lnSpc>
              <a:spcBef>
                <a:spcPts val="0"/>
              </a:spcBef>
              <a:spcAft>
                <a:spcPts val="0"/>
              </a:spcAft>
              <a:buClr>
                <a:srgbClr val="34495E"/>
              </a:buClr>
              <a:buSzPts val="1100"/>
              <a:buNone/>
            </a:pPr>
            <a:r>
              <a:rPr lang="en-GB" sz="1400"/>
              <a:t>Compare your answers with others who taken taken the quizzes</a:t>
            </a:r>
            <a:endParaRPr sz="1400"/>
          </a:p>
          <a:p>
            <a:pPr indent="-381000" lvl="0" marL="457200" rtl="0" algn="l">
              <a:lnSpc>
                <a:spcPct val="115000"/>
              </a:lnSpc>
              <a:spcBef>
                <a:spcPts val="0"/>
              </a:spcBef>
              <a:spcAft>
                <a:spcPts val="0"/>
              </a:spcAft>
              <a:buClr>
                <a:srgbClr val="34495E"/>
              </a:buClr>
              <a:buSzPts val="1100"/>
              <a:buNone/>
            </a:pPr>
            <a:r>
              <a:t/>
            </a:r>
            <a:endParaRPr sz="1400"/>
          </a:p>
        </p:txBody>
      </p:sp>
      <p:sp>
        <p:nvSpPr>
          <p:cNvPr id="444" name="Google Shape;444;p50"/>
          <p:cNvSpPr txBox="1"/>
          <p:nvPr/>
        </p:nvSpPr>
        <p:spPr>
          <a:xfrm>
            <a:off x="505125" y="1307775"/>
            <a:ext cx="48759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lnSpc>
                <a:spcPct val="115000"/>
              </a:lnSpc>
              <a:spcBef>
                <a:spcPts val="0"/>
              </a:spcBef>
              <a:spcAft>
                <a:spcPts val="2000"/>
              </a:spcAft>
              <a:buClr>
                <a:schemeClr val="dk1"/>
              </a:buClr>
              <a:buSzPts val="1100"/>
              <a:buFont typeface="Arial"/>
              <a:buNone/>
            </a:pPr>
            <a:r>
              <a:rPr b="1" lang="en-GB">
                <a:solidFill>
                  <a:srgbClr val="434343"/>
                </a:solidFill>
                <a:highlight>
                  <a:schemeClr val="lt1"/>
                </a:highlight>
                <a:latin typeface="Roboto"/>
                <a:ea typeface="Roboto"/>
                <a:cs typeface="Roboto"/>
                <a:sym typeface="Roboto"/>
              </a:rPr>
              <a:t>Should organisations use chatbots to deal with customer queries?</a:t>
            </a:r>
            <a:endParaRPr b="1" i="0" sz="1400" u="none" cap="none" strike="noStrike">
              <a:solidFill>
                <a:srgbClr val="34495E"/>
              </a:solidFill>
              <a:latin typeface="Arial"/>
              <a:ea typeface="Arial"/>
              <a:cs typeface="Arial"/>
              <a:sym typeface="Arial"/>
            </a:endParaRPr>
          </a:p>
        </p:txBody>
      </p:sp>
      <p:sp>
        <p:nvSpPr>
          <p:cNvPr id="445" name="Google Shape;445;p50"/>
          <p:cNvSpPr/>
          <p:nvPr/>
        </p:nvSpPr>
        <p:spPr>
          <a:xfrm>
            <a:off x="5380950" y="2034575"/>
            <a:ext cx="4749000" cy="19737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4495E"/>
              </a:solidFill>
              <a:latin typeface="Arial"/>
              <a:ea typeface="Arial"/>
              <a:cs typeface="Arial"/>
              <a:sym typeface="Arial"/>
            </a:endParaRPr>
          </a:p>
        </p:txBody>
      </p:sp>
      <p:sp>
        <p:nvSpPr>
          <p:cNvPr id="446" name="Google Shape;446;p50"/>
          <p:cNvSpPr txBox="1"/>
          <p:nvPr/>
        </p:nvSpPr>
        <p:spPr>
          <a:xfrm>
            <a:off x="5380942" y="1313679"/>
            <a:ext cx="47490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lnSpc>
                <a:spcPct val="115000"/>
              </a:lnSpc>
              <a:spcBef>
                <a:spcPts val="0"/>
              </a:spcBef>
              <a:spcAft>
                <a:spcPts val="2000"/>
              </a:spcAft>
              <a:buClr>
                <a:schemeClr val="dk1"/>
              </a:buClr>
              <a:buSzPts val="1100"/>
              <a:buFont typeface="Arial"/>
              <a:buNone/>
            </a:pPr>
            <a:r>
              <a:rPr b="1" lang="en-GB">
                <a:solidFill>
                  <a:srgbClr val="434343"/>
                </a:solidFill>
              </a:rPr>
              <a:t>Your reasons</a:t>
            </a:r>
            <a:endParaRPr b="1" i="0" u="none" cap="none" strike="noStrike">
              <a:solidFill>
                <a:srgbClr val="434343"/>
              </a:solidFill>
              <a:latin typeface="Arial"/>
              <a:ea typeface="Arial"/>
              <a:cs typeface="Arial"/>
              <a:sym typeface="Arial"/>
            </a:endParaRPr>
          </a:p>
        </p:txBody>
      </p:sp>
      <p:sp>
        <p:nvSpPr>
          <p:cNvPr id="447" name="Google Shape;447;p50"/>
          <p:cNvSpPr txBox="1"/>
          <p:nvPr/>
        </p:nvSpPr>
        <p:spPr>
          <a:xfrm>
            <a:off x="6959630" y="591724"/>
            <a:ext cx="3170100" cy="739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GB" sz="1400">
                <a:solidFill>
                  <a:srgbClr val="59B246"/>
                </a:solidFill>
              </a:rPr>
              <a:t>COURSE</a:t>
            </a:r>
            <a:endParaRPr b="1" sz="1400">
              <a:solidFill>
                <a:srgbClr val="59B246"/>
              </a:solidFill>
            </a:endParaRPr>
          </a:p>
          <a:p>
            <a:pPr indent="0" lvl="0" marL="0" rtl="0" algn="l">
              <a:lnSpc>
                <a:spcPct val="115000"/>
              </a:lnSpc>
              <a:spcBef>
                <a:spcPts val="0"/>
              </a:spcBef>
              <a:spcAft>
                <a:spcPts val="0"/>
              </a:spcAft>
              <a:buNone/>
            </a:pPr>
            <a:r>
              <a:rPr b="1" lang="en-GB" sz="1400">
                <a:solidFill>
                  <a:srgbClr val="34495E"/>
                </a:solidFill>
              </a:rPr>
              <a:t>MACHINE LEARNING STANDARD</a:t>
            </a:r>
            <a:endParaRPr sz="1400"/>
          </a:p>
        </p:txBody>
      </p:sp>
      <p:sp>
        <p:nvSpPr>
          <p:cNvPr id="448" name="Google Shape;448;p50"/>
          <p:cNvSpPr/>
          <p:nvPr/>
        </p:nvSpPr>
        <p:spPr>
          <a:xfrm>
            <a:off x="505125" y="4711325"/>
            <a:ext cx="9624600" cy="19737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4495E"/>
              </a:solidFill>
              <a:latin typeface="Arial"/>
              <a:ea typeface="Arial"/>
              <a:cs typeface="Arial"/>
              <a:sym typeface="Arial"/>
            </a:endParaRPr>
          </a:p>
        </p:txBody>
      </p:sp>
      <p:sp>
        <p:nvSpPr>
          <p:cNvPr id="449" name="Google Shape;449;p50"/>
          <p:cNvSpPr txBox="1"/>
          <p:nvPr/>
        </p:nvSpPr>
        <p:spPr>
          <a:xfrm>
            <a:off x="505175" y="3996475"/>
            <a:ext cx="96246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lnSpc>
                <a:spcPct val="115000"/>
              </a:lnSpc>
              <a:spcBef>
                <a:spcPts val="0"/>
              </a:spcBef>
              <a:spcAft>
                <a:spcPts val="1000"/>
              </a:spcAft>
              <a:buClr>
                <a:schemeClr val="dk1"/>
              </a:buClr>
              <a:buSzPts val="1100"/>
              <a:buFont typeface="Arial"/>
              <a:buNone/>
            </a:pPr>
            <a:r>
              <a:rPr b="1" lang="en-GB">
                <a:solidFill>
                  <a:srgbClr val="434343"/>
                </a:solidFill>
                <a:highlight>
                  <a:schemeClr val="lt1"/>
                </a:highlight>
                <a:latin typeface="Roboto"/>
                <a:ea typeface="Roboto"/>
                <a:cs typeface="Roboto"/>
                <a:sym typeface="Roboto"/>
              </a:rPr>
              <a:t>Class discussion notes</a:t>
            </a:r>
            <a:endParaRPr>
              <a:solidFill>
                <a:srgbClr val="434343"/>
              </a:solidFill>
            </a:endParaRPr>
          </a:p>
        </p:txBody>
      </p:sp>
      <p:pic>
        <p:nvPicPr>
          <p:cNvPr id="450" name="Google Shape;450;p50"/>
          <p:cNvPicPr preferRelativeResize="0"/>
          <p:nvPr/>
        </p:nvPicPr>
        <p:blipFill>
          <a:blip r:embed="rId3">
            <a:alphaModFix/>
          </a:blip>
          <a:stretch>
            <a:fillRect/>
          </a:stretch>
        </p:blipFill>
        <p:spPr>
          <a:xfrm>
            <a:off x="825600" y="2130475"/>
            <a:ext cx="1758172" cy="1758202"/>
          </a:xfrm>
          <a:prstGeom prst="rect">
            <a:avLst/>
          </a:prstGeom>
          <a:noFill/>
          <a:ln>
            <a:noFill/>
          </a:ln>
        </p:spPr>
      </p:pic>
      <p:sp>
        <p:nvSpPr>
          <p:cNvPr id="451" name="Google Shape;451;p50"/>
          <p:cNvSpPr txBox="1"/>
          <p:nvPr/>
        </p:nvSpPr>
        <p:spPr>
          <a:xfrm>
            <a:off x="2851300" y="2628500"/>
            <a:ext cx="1987800" cy="537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2400" u="sng">
                <a:solidFill>
                  <a:schemeClr val="accent5"/>
                </a:solidFill>
                <a:hlinkClick r:id="rId4">
                  <a:extLst>
                    <a:ext uri="{A12FA001-AC4F-418D-AE19-62706E023703}">
                      <ahyp:hlinkClr val="tx"/>
                    </a:ext>
                  </a:extLst>
                </a:hlinkClick>
              </a:rPr>
              <a:t>Survey Link</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5" name="Shape 455"/>
        <p:cNvGrpSpPr/>
        <p:nvPr/>
      </p:nvGrpSpPr>
      <p:grpSpPr>
        <a:xfrm>
          <a:off x="0" y="0"/>
          <a:ext cx="0" cy="0"/>
          <a:chOff x="0" y="0"/>
          <a:chExt cx="0" cy="0"/>
        </a:xfrm>
      </p:grpSpPr>
      <p:sp>
        <p:nvSpPr>
          <p:cNvPr id="456" name="Google Shape;456;p51"/>
          <p:cNvSpPr txBox="1"/>
          <p:nvPr>
            <p:ph type="ctrTitle"/>
          </p:nvPr>
        </p:nvSpPr>
        <p:spPr>
          <a:xfrm>
            <a:off x="505125" y="567950"/>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a:t>
            </a:r>
            <a:r>
              <a:rPr lang="en-GB" sz="1400">
                <a:solidFill>
                  <a:srgbClr val="59B246"/>
                </a:solidFill>
              </a:rPr>
              <a:t>4</a:t>
            </a:r>
            <a:r>
              <a:rPr lang="en-GB" sz="1400">
                <a:solidFill>
                  <a:srgbClr val="59B246"/>
                </a:solidFill>
              </a:rPr>
              <a:t>.1</a:t>
            </a:r>
            <a:endParaRPr sz="1400">
              <a:solidFill>
                <a:srgbClr val="59B246"/>
              </a:solidFill>
            </a:endParaRPr>
          </a:p>
          <a:p>
            <a:pPr indent="0" lvl="0" marL="0" rtl="0" algn="l">
              <a:spcBef>
                <a:spcPts val="0"/>
              </a:spcBef>
              <a:spcAft>
                <a:spcPts val="0"/>
              </a:spcAft>
              <a:buNone/>
            </a:pPr>
            <a:r>
              <a:rPr lang="en-GB" sz="1400">
                <a:solidFill>
                  <a:schemeClr val="dk2"/>
                </a:solidFill>
              </a:rPr>
              <a:t>RECOMMENDATION SYSTEMS</a:t>
            </a:r>
            <a:endParaRPr sz="1400">
              <a:solidFill>
                <a:schemeClr val="dk2"/>
              </a:solidFill>
            </a:endParaRPr>
          </a:p>
        </p:txBody>
      </p:sp>
      <p:sp>
        <p:nvSpPr>
          <p:cNvPr id="457" name="Google Shape;457;p51"/>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endParaRPr b="0" sz="1400">
              <a:solidFill>
                <a:schemeClr val="dk2"/>
              </a:solidFill>
            </a:endParaRPr>
          </a:p>
        </p:txBody>
      </p:sp>
      <p:sp>
        <p:nvSpPr>
          <p:cNvPr id="458" name="Google Shape;458;p51"/>
          <p:cNvSpPr txBox="1"/>
          <p:nvPr>
            <p:ph idx="2" type="subTitle"/>
          </p:nvPr>
        </p:nvSpPr>
        <p:spPr>
          <a:xfrm>
            <a:off x="505134" y="6685087"/>
            <a:ext cx="6454621" cy="739832"/>
          </a:xfrm>
          <a:prstGeom prst="rect">
            <a:avLst/>
          </a:prstGeom>
        </p:spPr>
        <p:txBody>
          <a:bodyPr anchorCtr="0" anchor="t" bIns="116050" lIns="116050" spcFirstLastPara="1" rIns="116050" wrap="square" tIns="116050">
            <a:noAutofit/>
          </a:bodyPr>
          <a:lstStyle/>
          <a:p>
            <a:pPr indent="0" lvl="0" marL="0" rtl="0" algn="l">
              <a:lnSpc>
                <a:spcPct val="115000"/>
              </a:lnSpc>
              <a:spcBef>
                <a:spcPts val="0"/>
              </a:spcBef>
              <a:spcAft>
                <a:spcPts val="0"/>
              </a:spcAft>
              <a:buClr>
                <a:schemeClr val="dk1"/>
              </a:buClr>
              <a:buSzPts val="1100"/>
              <a:buFont typeface="Arial"/>
              <a:buNone/>
            </a:pPr>
            <a:r>
              <a:rPr lang="en-GB" sz="1400"/>
              <a:t>How well do you think Netflix or other recommendation systems know you? Why is this?</a:t>
            </a:r>
            <a:endParaRPr sz="1400"/>
          </a:p>
          <a:p>
            <a:pPr indent="0" lvl="0" marL="0" rtl="0" algn="l">
              <a:spcBef>
                <a:spcPts val="0"/>
              </a:spcBef>
              <a:spcAft>
                <a:spcPts val="0"/>
              </a:spcAft>
              <a:buNone/>
            </a:pPr>
            <a:r>
              <a:t/>
            </a:r>
            <a:endParaRPr sz="1400"/>
          </a:p>
          <a:p>
            <a:pPr indent="0" lvl="0" marL="0" rtl="0" algn="l">
              <a:spcBef>
                <a:spcPts val="0"/>
              </a:spcBef>
              <a:spcAft>
                <a:spcPts val="0"/>
              </a:spcAft>
              <a:buNone/>
            </a:pPr>
            <a:r>
              <a:t/>
            </a:r>
            <a:endParaRPr sz="1400"/>
          </a:p>
        </p:txBody>
      </p:sp>
      <p:sp>
        <p:nvSpPr>
          <p:cNvPr id="459" name="Google Shape;459;p51"/>
          <p:cNvSpPr/>
          <p:nvPr/>
        </p:nvSpPr>
        <p:spPr>
          <a:xfrm>
            <a:off x="505250" y="1307750"/>
            <a:ext cx="96963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How do Netflix and Spotify produce recommendations?</a:t>
            </a:r>
            <a:endParaRPr sz="1400">
              <a:solidFill>
                <a:srgbClr val="262626"/>
              </a:solidFill>
            </a:endParaRPr>
          </a:p>
        </p:txBody>
      </p:sp>
      <p:sp>
        <p:nvSpPr>
          <p:cNvPr id="460" name="Google Shape;460;p51"/>
          <p:cNvSpPr/>
          <p:nvPr/>
        </p:nvSpPr>
        <p:spPr>
          <a:xfrm>
            <a:off x="527750" y="2623250"/>
            <a:ext cx="96738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rgbClr val="262626"/>
                </a:solidFill>
              </a:rPr>
              <a:t>Can you think of any other Machine Learning recommendation systems?</a:t>
            </a:r>
            <a:endParaRPr sz="1400">
              <a:solidFill>
                <a:srgbClr val="262626"/>
              </a:solidFill>
            </a:endParaRPr>
          </a:p>
        </p:txBody>
      </p:sp>
      <p:sp>
        <p:nvSpPr>
          <p:cNvPr id="461" name="Google Shape;461;p51"/>
          <p:cNvSpPr/>
          <p:nvPr/>
        </p:nvSpPr>
        <p:spPr>
          <a:xfrm>
            <a:off x="516500" y="5254250"/>
            <a:ext cx="9696300" cy="14304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Can you think of any drawbacks of recommendation systems?</a:t>
            </a:r>
            <a:endParaRPr sz="1400">
              <a:solidFill>
                <a:srgbClr val="262626"/>
              </a:solidFill>
            </a:endParaRPr>
          </a:p>
        </p:txBody>
      </p:sp>
      <p:sp>
        <p:nvSpPr>
          <p:cNvPr id="462" name="Google Shape;462;p51"/>
          <p:cNvSpPr/>
          <p:nvPr/>
        </p:nvSpPr>
        <p:spPr>
          <a:xfrm>
            <a:off x="539000" y="3938750"/>
            <a:ext cx="96738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What is good about recommendation systems?</a:t>
            </a:r>
            <a:endParaRPr sz="1400">
              <a:solidFill>
                <a:srgbClr val="262626"/>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6" name="Shape 466"/>
        <p:cNvGrpSpPr/>
        <p:nvPr/>
      </p:nvGrpSpPr>
      <p:grpSpPr>
        <a:xfrm>
          <a:off x="0" y="0"/>
          <a:ext cx="0" cy="0"/>
          <a:chOff x="0" y="0"/>
          <a:chExt cx="0" cy="0"/>
        </a:xfrm>
      </p:grpSpPr>
      <p:sp>
        <p:nvSpPr>
          <p:cNvPr id="467" name="Google Shape;467;p52"/>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p>
            <a:pPr indent="0" lvl="0" marL="0" marR="0" rtl="0" algn="l">
              <a:lnSpc>
                <a:spcPct val="115000"/>
              </a:lnSpc>
              <a:spcBef>
                <a:spcPts val="0"/>
              </a:spcBef>
              <a:spcAft>
                <a:spcPts val="0"/>
              </a:spcAft>
              <a:buClr>
                <a:srgbClr val="262626"/>
              </a:buClr>
              <a:buSzPts val="1400"/>
              <a:buFont typeface="Arial"/>
              <a:buNone/>
            </a:pPr>
            <a:r>
              <a:rPr b="1" i="0" lang="en-GB" sz="1400" u="none" cap="none" strike="noStrike">
                <a:solidFill>
                  <a:srgbClr val="59B246"/>
                </a:solidFill>
                <a:latin typeface="Arial"/>
                <a:ea typeface="Arial"/>
                <a:cs typeface="Arial"/>
                <a:sym typeface="Arial"/>
              </a:rPr>
              <a:t>ACTIVITY </a:t>
            </a:r>
            <a:r>
              <a:rPr lang="en-GB" sz="1400">
                <a:solidFill>
                  <a:srgbClr val="59B246"/>
                </a:solidFill>
              </a:rPr>
              <a:t>4</a:t>
            </a:r>
            <a:r>
              <a:rPr b="1" i="0" lang="en-GB" sz="1400" u="none" cap="none" strike="noStrike">
                <a:solidFill>
                  <a:srgbClr val="59B246"/>
                </a:solidFill>
                <a:latin typeface="Arial"/>
                <a:ea typeface="Arial"/>
                <a:cs typeface="Arial"/>
                <a:sym typeface="Arial"/>
              </a:rPr>
              <a:t>.</a:t>
            </a:r>
            <a:r>
              <a:rPr lang="en-GB" sz="1400">
                <a:solidFill>
                  <a:srgbClr val="59B246"/>
                </a:solidFill>
              </a:rPr>
              <a:t>3</a:t>
            </a:r>
            <a:endParaRPr b="1" i="0" sz="1400" u="none" cap="none" strike="noStrike">
              <a:solidFill>
                <a:srgbClr val="59B246"/>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400"/>
              <a:buFont typeface="Arial"/>
              <a:buNone/>
            </a:pPr>
            <a:r>
              <a:rPr b="1" i="0" lang="en-GB" sz="1400" u="none" cap="none" strike="noStrike">
                <a:solidFill>
                  <a:schemeClr val="dk2"/>
                </a:solidFill>
                <a:latin typeface="Arial"/>
                <a:ea typeface="Arial"/>
                <a:cs typeface="Arial"/>
                <a:sym typeface="Arial"/>
              </a:rPr>
              <a:t>FILTER BUBBLES</a:t>
            </a:r>
            <a:endParaRPr b="1" i="0" sz="1400" u="none" cap="none" strike="noStrike">
              <a:solidFill>
                <a:schemeClr val="dk2"/>
              </a:solidFill>
              <a:latin typeface="Arial"/>
              <a:ea typeface="Arial"/>
              <a:cs typeface="Arial"/>
              <a:sym typeface="Arial"/>
            </a:endParaRPr>
          </a:p>
        </p:txBody>
      </p:sp>
      <p:sp>
        <p:nvSpPr>
          <p:cNvPr id="468" name="Google Shape;468;p52"/>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p>
            <a:pPr indent="0" lvl="0" marL="0" marR="0" rtl="0" algn="l">
              <a:lnSpc>
                <a:spcPct val="115000"/>
              </a:lnSpc>
              <a:spcBef>
                <a:spcPts val="0"/>
              </a:spcBef>
              <a:spcAft>
                <a:spcPts val="0"/>
              </a:spcAft>
              <a:buClr>
                <a:srgbClr val="262626"/>
              </a:buClr>
              <a:buSzPts val="1400"/>
              <a:buFont typeface="Arial"/>
              <a:buNone/>
            </a:pPr>
            <a:r>
              <a:rPr lang="en-GB" sz="1400">
                <a:solidFill>
                  <a:srgbClr val="59B246"/>
                </a:solidFill>
              </a:rPr>
              <a:t>COURSE</a:t>
            </a:r>
            <a:endParaRPr b="1" i="0" sz="1400" u="none" cap="none" strike="noStrike">
              <a:solidFill>
                <a:srgbClr val="59B246"/>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rPr lang="en-GB" sz="1400">
                <a:solidFill>
                  <a:schemeClr val="dk2"/>
                </a:solidFill>
              </a:rPr>
              <a:t>MACHINE LEARNING STANDARD</a:t>
            </a:r>
            <a:endParaRPr b="0" i="0" sz="1400" u="none" cap="none" strike="noStrike">
              <a:solidFill>
                <a:schemeClr val="dk2"/>
              </a:solidFill>
              <a:latin typeface="Arial"/>
              <a:ea typeface="Arial"/>
              <a:cs typeface="Arial"/>
              <a:sym typeface="Arial"/>
            </a:endParaRPr>
          </a:p>
        </p:txBody>
      </p:sp>
      <p:sp>
        <p:nvSpPr>
          <p:cNvPr id="469" name="Google Shape;469;p52"/>
          <p:cNvSpPr txBox="1"/>
          <p:nvPr>
            <p:ph idx="2" type="subTitle"/>
          </p:nvPr>
        </p:nvSpPr>
        <p:spPr>
          <a:xfrm>
            <a:off x="505134" y="6685087"/>
            <a:ext cx="6454621" cy="739832"/>
          </a:xfrm>
          <a:prstGeom prst="rect">
            <a:avLst/>
          </a:prstGeom>
          <a:noFill/>
          <a:ln>
            <a:noFill/>
          </a:ln>
        </p:spPr>
        <p:txBody>
          <a:bodyPr anchorCtr="0" anchor="t" bIns="116050" lIns="116050" spcFirstLastPara="1" rIns="116050" wrap="square" tIns="116050">
            <a:noAutofit/>
          </a:bodyPr>
          <a:lstStyle/>
          <a:p>
            <a:pPr indent="0" lvl="0" marL="0" marR="0" rtl="0" algn="l">
              <a:lnSpc>
                <a:spcPct val="115000"/>
              </a:lnSpc>
              <a:spcBef>
                <a:spcPts val="0"/>
              </a:spcBef>
              <a:spcAft>
                <a:spcPts val="0"/>
              </a:spcAft>
              <a:buClr>
                <a:schemeClr val="dk1"/>
              </a:buClr>
              <a:buSzPts val="1100"/>
              <a:buFont typeface="Arial"/>
              <a:buNone/>
            </a:pPr>
            <a:r>
              <a:rPr b="0" i="0" lang="en-GB" sz="1100" u="none" cap="none" strike="noStrike">
                <a:solidFill>
                  <a:schemeClr val="dk1"/>
                </a:solidFill>
                <a:latin typeface="Arial"/>
                <a:ea typeface="Arial"/>
                <a:cs typeface="Arial"/>
                <a:sym typeface="Arial"/>
              </a:rPr>
              <a:t>Do you think you can trust recommendation systems? Why? Why not?</a:t>
            </a:r>
            <a:endParaRPr b="0" i="0" sz="11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100"/>
              <a:buFont typeface="Arial"/>
              <a:buNone/>
            </a:pPr>
            <a:r>
              <a:t/>
            </a:r>
            <a:endParaRPr b="0" i="0" sz="1100" u="none" cap="none" strike="noStrike">
              <a:solidFill>
                <a:srgbClr val="262626"/>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100"/>
              <a:buFont typeface="Arial"/>
              <a:buNone/>
            </a:pPr>
            <a:r>
              <a:t/>
            </a:r>
            <a:endParaRPr b="0" i="0" sz="1100" u="none" cap="none" strike="noStrike">
              <a:solidFill>
                <a:srgbClr val="262626"/>
              </a:solidFill>
              <a:latin typeface="Arial"/>
              <a:ea typeface="Arial"/>
              <a:cs typeface="Arial"/>
              <a:sym typeface="Arial"/>
            </a:endParaRPr>
          </a:p>
        </p:txBody>
      </p:sp>
      <p:sp>
        <p:nvSpPr>
          <p:cNvPr id="470" name="Google Shape;470;p52"/>
          <p:cNvSpPr/>
          <p:nvPr/>
        </p:nvSpPr>
        <p:spPr>
          <a:xfrm>
            <a:off x="505259" y="1307806"/>
            <a:ext cx="9696481" cy="1670772"/>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1" lang="en-GB" sz="1400" u="none" cap="none" strike="noStrike">
                <a:solidFill>
                  <a:srgbClr val="262626"/>
                </a:solidFill>
                <a:latin typeface="Arial"/>
                <a:ea typeface="Arial"/>
                <a:cs typeface="Arial"/>
                <a:sym typeface="Arial"/>
              </a:rPr>
              <a:t>‘A squirrel dying in front of your house may be more relevant to your interests right now than people dying in Africa’ </a:t>
            </a:r>
            <a:r>
              <a:rPr b="0" i="0" lang="en-GB" sz="1400" u="none" cap="none" strike="noStrike">
                <a:solidFill>
                  <a:srgbClr val="262626"/>
                </a:solidFill>
                <a:latin typeface="Arial"/>
                <a:ea typeface="Arial"/>
                <a:cs typeface="Arial"/>
                <a:sym typeface="Arial"/>
              </a:rPr>
              <a:t>- What point is Mark Zuckerberg trying to make? Do you agree with him? Explain your answer.</a:t>
            </a:r>
            <a:endParaRPr b="0" i="0" sz="1400" u="none" cap="none" strike="noStrike">
              <a:solidFill>
                <a:srgbClr val="262626"/>
              </a:solidFill>
              <a:latin typeface="Arial"/>
              <a:ea typeface="Arial"/>
              <a:cs typeface="Arial"/>
              <a:sym typeface="Arial"/>
            </a:endParaRPr>
          </a:p>
        </p:txBody>
      </p:sp>
      <p:sp>
        <p:nvSpPr>
          <p:cNvPr id="471" name="Google Shape;471;p52"/>
          <p:cNvSpPr/>
          <p:nvPr/>
        </p:nvSpPr>
        <p:spPr>
          <a:xfrm>
            <a:off x="527760" y="2978503"/>
            <a:ext cx="9673981" cy="116465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0" i="0" lang="en-GB" sz="1400" u="none" cap="none" strike="noStrike">
                <a:solidFill>
                  <a:srgbClr val="262626"/>
                </a:solidFill>
                <a:latin typeface="Arial"/>
                <a:ea typeface="Arial"/>
                <a:cs typeface="Arial"/>
                <a:sym typeface="Arial"/>
              </a:rPr>
              <a:t>What is a ‘filter bubble’?</a:t>
            </a:r>
            <a:endParaRPr b="0" i="0" sz="1400" u="none" cap="none" strike="noStrike">
              <a:solidFill>
                <a:srgbClr val="262626"/>
              </a:solidFill>
              <a:latin typeface="Arial"/>
              <a:ea typeface="Arial"/>
              <a:cs typeface="Arial"/>
              <a:sym typeface="Arial"/>
            </a:endParaRPr>
          </a:p>
        </p:txBody>
      </p:sp>
      <p:sp>
        <p:nvSpPr>
          <p:cNvPr id="472" name="Google Shape;472;p52"/>
          <p:cNvSpPr/>
          <p:nvPr/>
        </p:nvSpPr>
        <p:spPr>
          <a:xfrm>
            <a:off x="516510" y="5307803"/>
            <a:ext cx="9673981" cy="1377359"/>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262626"/>
                </a:solidFill>
                <a:latin typeface="Arial"/>
                <a:ea typeface="Arial"/>
                <a:cs typeface="Arial"/>
                <a:sym typeface="Arial"/>
              </a:rPr>
              <a:t>What are the dangers of a filter bubble?</a:t>
            </a:r>
            <a:endParaRPr b="0" i="0" sz="1400" u="none" cap="none" strike="noStrike">
              <a:solidFill>
                <a:srgbClr val="262626"/>
              </a:solidFill>
              <a:latin typeface="Arial"/>
              <a:ea typeface="Arial"/>
              <a:cs typeface="Arial"/>
              <a:sym typeface="Arial"/>
            </a:endParaRPr>
          </a:p>
        </p:txBody>
      </p:sp>
      <p:sp>
        <p:nvSpPr>
          <p:cNvPr id="473" name="Google Shape;473;p52"/>
          <p:cNvSpPr/>
          <p:nvPr/>
        </p:nvSpPr>
        <p:spPr>
          <a:xfrm>
            <a:off x="527760" y="4143153"/>
            <a:ext cx="9673981" cy="116465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0" i="0" lang="en-GB" sz="1400" u="none" cap="none" strike="noStrike">
                <a:solidFill>
                  <a:srgbClr val="262626"/>
                </a:solidFill>
                <a:latin typeface="Arial"/>
                <a:ea typeface="Arial"/>
                <a:cs typeface="Arial"/>
                <a:sym typeface="Arial"/>
              </a:rPr>
              <a:t>How do filter bubbles get created?</a:t>
            </a:r>
            <a:endParaRPr b="0" i="0" sz="1400" u="none" cap="none" strike="noStrike">
              <a:solidFill>
                <a:srgbClr val="262626"/>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7" name="Shape 477"/>
        <p:cNvGrpSpPr/>
        <p:nvPr/>
      </p:nvGrpSpPr>
      <p:grpSpPr>
        <a:xfrm>
          <a:off x="0" y="0"/>
          <a:ext cx="0" cy="0"/>
          <a:chOff x="0" y="0"/>
          <a:chExt cx="0" cy="0"/>
        </a:xfrm>
      </p:grpSpPr>
      <p:sp>
        <p:nvSpPr>
          <p:cNvPr id="478" name="Google Shape;478;p53"/>
          <p:cNvSpPr/>
          <p:nvPr/>
        </p:nvSpPr>
        <p:spPr>
          <a:xfrm>
            <a:off x="505125" y="2022725"/>
            <a:ext cx="4875900" cy="26886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4495E"/>
              </a:solidFill>
              <a:latin typeface="Arial"/>
              <a:ea typeface="Arial"/>
              <a:cs typeface="Arial"/>
              <a:sym typeface="Arial"/>
            </a:endParaRPr>
          </a:p>
        </p:txBody>
      </p:sp>
      <p:sp>
        <p:nvSpPr>
          <p:cNvPr id="479" name="Google Shape;479;p53"/>
          <p:cNvSpPr txBox="1"/>
          <p:nvPr>
            <p:ph type="ctrTitle"/>
          </p:nvPr>
        </p:nvSpPr>
        <p:spPr>
          <a:xfrm>
            <a:off x="505134" y="567899"/>
            <a:ext cx="6454500" cy="739800"/>
          </a:xfrm>
          <a:prstGeom prst="rect">
            <a:avLst/>
          </a:prstGeom>
          <a:noFill/>
          <a:ln>
            <a:noFill/>
          </a:ln>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ACTIVITY 4.</a:t>
            </a:r>
            <a:r>
              <a:rPr lang="en-GB">
                <a:solidFill>
                  <a:srgbClr val="59B246"/>
                </a:solidFill>
              </a:rPr>
              <a:t>4</a:t>
            </a:r>
            <a:endParaRPr sz="1400">
              <a:solidFill>
                <a:srgbClr val="59B246"/>
              </a:solidFill>
            </a:endParaRPr>
          </a:p>
          <a:p>
            <a:pPr indent="0" lvl="0" marL="0" rtl="0" algn="l">
              <a:lnSpc>
                <a:spcPct val="115000"/>
              </a:lnSpc>
              <a:spcBef>
                <a:spcPts val="0"/>
              </a:spcBef>
              <a:spcAft>
                <a:spcPts val="0"/>
              </a:spcAft>
              <a:buSzPts val="1400"/>
              <a:buNone/>
            </a:pPr>
            <a:r>
              <a:rPr lang="en-GB"/>
              <a:t>QR CODES - RECOMMENDATION SYSTEMS</a:t>
            </a:r>
            <a:endParaRPr sz="1400"/>
          </a:p>
        </p:txBody>
      </p:sp>
      <p:sp>
        <p:nvSpPr>
          <p:cNvPr id="480" name="Google Shape;480;p53"/>
          <p:cNvSpPr txBox="1"/>
          <p:nvPr>
            <p:ph idx="2" type="subTitle"/>
          </p:nvPr>
        </p:nvSpPr>
        <p:spPr>
          <a:xfrm>
            <a:off x="505134" y="6685087"/>
            <a:ext cx="6454500" cy="739800"/>
          </a:xfrm>
          <a:prstGeom prst="rect">
            <a:avLst/>
          </a:prstGeom>
          <a:noFill/>
          <a:ln>
            <a:noFill/>
          </a:ln>
        </p:spPr>
        <p:txBody>
          <a:bodyPr anchorCtr="0" anchor="ctr" bIns="116050" lIns="116050" spcFirstLastPara="1" rIns="116050" wrap="square" tIns="116050">
            <a:noAutofit/>
          </a:bodyPr>
          <a:lstStyle/>
          <a:p>
            <a:pPr indent="-381000" lvl="0" marL="457200" rtl="0" algn="l">
              <a:lnSpc>
                <a:spcPct val="115000"/>
              </a:lnSpc>
              <a:spcBef>
                <a:spcPts val="0"/>
              </a:spcBef>
              <a:spcAft>
                <a:spcPts val="0"/>
              </a:spcAft>
              <a:buClr>
                <a:srgbClr val="34495E"/>
              </a:buClr>
              <a:buSzPts val="1100"/>
              <a:buNone/>
            </a:pPr>
            <a:r>
              <a:rPr lang="en-GB" sz="1400"/>
              <a:t>Compare your answers with others who taken taken the quizzes</a:t>
            </a:r>
            <a:endParaRPr sz="1400"/>
          </a:p>
          <a:p>
            <a:pPr indent="-381000" lvl="0" marL="457200" rtl="0" algn="l">
              <a:lnSpc>
                <a:spcPct val="115000"/>
              </a:lnSpc>
              <a:spcBef>
                <a:spcPts val="0"/>
              </a:spcBef>
              <a:spcAft>
                <a:spcPts val="0"/>
              </a:spcAft>
              <a:buClr>
                <a:srgbClr val="34495E"/>
              </a:buClr>
              <a:buSzPts val="1100"/>
              <a:buNone/>
            </a:pPr>
            <a:r>
              <a:t/>
            </a:r>
            <a:endParaRPr sz="1400"/>
          </a:p>
        </p:txBody>
      </p:sp>
      <p:sp>
        <p:nvSpPr>
          <p:cNvPr id="481" name="Google Shape;481;p53"/>
          <p:cNvSpPr txBox="1"/>
          <p:nvPr/>
        </p:nvSpPr>
        <p:spPr>
          <a:xfrm>
            <a:off x="505125" y="1307775"/>
            <a:ext cx="48759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lnSpc>
                <a:spcPct val="115000"/>
              </a:lnSpc>
              <a:spcBef>
                <a:spcPts val="0"/>
              </a:spcBef>
              <a:spcAft>
                <a:spcPts val="1000"/>
              </a:spcAft>
              <a:buClr>
                <a:schemeClr val="dk1"/>
              </a:buClr>
              <a:buSzPts val="1100"/>
              <a:buFont typeface="Arial"/>
              <a:buNone/>
            </a:pPr>
            <a:r>
              <a:rPr b="1" lang="en-GB">
                <a:solidFill>
                  <a:srgbClr val="434343"/>
                </a:solidFill>
                <a:highlight>
                  <a:schemeClr val="lt1"/>
                </a:highlight>
                <a:latin typeface="Roboto"/>
                <a:ea typeface="Roboto"/>
                <a:cs typeface="Roboto"/>
                <a:sym typeface="Roboto"/>
              </a:rPr>
              <a:t>Should organisations such as Netflix and Spotify offer recommendation systems?</a:t>
            </a:r>
            <a:endParaRPr b="1" i="0" sz="1400" u="none" cap="none" strike="noStrike">
              <a:solidFill>
                <a:srgbClr val="34495E"/>
              </a:solidFill>
              <a:latin typeface="Arial"/>
              <a:ea typeface="Arial"/>
              <a:cs typeface="Arial"/>
              <a:sym typeface="Arial"/>
            </a:endParaRPr>
          </a:p>
        </p:txBody>
      </p:sp>
      <p:sp>
        <p:nvSpPr>
          <p:cNvPr id="482" name="Google Shape;482;p53"/>
          <p:cNvSpPr/>
          <p:nvPr/>
        </p:nvSpPr>
        <p:spPr>
          <a:xfrm>
            <a:off x="5380950" y="2034575"/>
            <a:ext cx="4749000" cy="19737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4495E"/>
              </a:solidFill>
              <a:latin typeface="Arial"/>
              <a:ea typeface="Arial"/>
              <a:cs typeface="Arial"/>
              <a:sym typeface="Arial"/>
            </a:endParaRPr>
          </a:p>
        </p:txBody>
      </p:sp>
      <p:sp>
        <p:nvSpPr>
          <p:cNvPr id="483" name="Google Shape;483;p53"/>
          <p:cNvSpPr txBox="1"/>
          <p:nvPr/>
        </p:nvSpPr>
        <p:spPr>
          <a:xfrm>
            <a:off x="5380992" y="1307792"/>
            <a:ext cx="47490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lnSpc>
                <a:spcPct val="115000"/>
              </a:lnSpc>
              <a:spcBef>
                <a:spcPts val="0"/>
              </a:spcBef>
              <a:spcAft>
                <a:spcPts val="2000"/>
              </a:spcAft>
              <a:buClr>
                <a:schemeClr val="dk1"/>
              </a:buClr>
              <a:buSzPts val="1100"/>
              <a:buFont typeface="Arial"/>
              <a:buNone/>
            </a:pPr>
            <a:r>
              <a:rPr b="1" lang="en-GB">
                <a:solidFill>
                  <a:srgbClr val="434343"/>
                </a:solidFill>
                <a:highlight>
                  <a:schemeClr val="lt1"/>
                </a:highlight>
                <a:latin typeface="Roboto"/>
                <a:ea typeface="Roboto"/>
                <a:cs typeface="Roboto"/>
                <a:sym typeface="Roboto"/>
              </a:rPr>
              <a:t>Your reasons</a:t>
            </a:r>
            <a:endParaRPr b="1" i="0" u="none" cap="none" strike="noStrike">
              <a:solidFill>
                <a:srgbClr val="434343"/>
              </a:solidFill>
              <a:latin typeface="Arial"/>
              <a:ea typeface="Arial"/>
              <a:cs typeface="Arial"/>
              <a:sym typeface="Arial"/>
            </a:endParaRPr>
          </a:p>
        </p:txBody>
      </p:sp>
      <p:sp>
        <p:nvSpPr>
          <p:cNvPr id="484" name="Google Shape;484;p53"/>
          <p:cNvSpPr txBox="1"/>
          <p:nvPr/>
        </p:nvSpPr>
        <p:spPr>
          <a:xfrm>
            <a:off x="6959755" y="567999"/>
            <a:ext cx="3170100" cy="739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GB" sz="1400">
                <a:solidFill>
                  <a:srgbClr val="59B246"/>
                </a:solidFill>
              </a:rPr>
              <a:t>COURSE</a:t>
            </a:r>
            <a:endParaRPr b="1" sz="1400">
              <a:solidFill>
                <a:srgbClr val="59B246"/>
              </a:solidFill>
            </a:endParaRPr>
          </a:p>
          <a:p>
            <a:pPr indent="0" lvl="0" marL="0" rtl="0" algn="l">
              <a:lnSpc>
                <a:spcPct val="115000"/>
              </a:lnSpc>
              <a:spcBef>
                <a:spcPts val="0"/>
              </a:spcBef>
              <a:spcAft>
                <a:spcPts val="0"/>
              </a:spcAft>
              <a:buNone/>
            </a:pPr>
            <a:r>
              <a:rPr b="1" lang="en-GB" sz="1400">
                <a:solidFill>
                  <a:srgbClr val="34495E"/>
                </a:solidFill>
              </a:rPr>
              <a:t>MACHINE LEARNING STANDARD</a:t>
            </a:r>
            <a:endParaRPr sz="1400"/>
          </a:p>
        </p:txBody>
      </p:sp>
      <p:sp>
        <p:nvSpPr>
          <p:cNvPr id="485" name="Google Shape;485;p53"/>
          <p:cNvSpPr/>
          <p:nvPr/>
        </p:nvSpPr>
        <p:spPr>
          <a:xfrm>
            <a:off x="505125" y="4711325"/>
            <a:ext cx="9624600" cy="19737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4495E"/>
              </a:solidFill>
              <a:latin typeface="Arial"/>
              <a:ea typeface="Arial"/>
              <a:cs typeface="Arial"/>
              <a:sym typeface="Arial"/>
            </a:endParaRPr>
          </a:p>
        </p:txBody>
      </p:sp>
      <p:sp>
        <p:nvSpPr>
          <p:cNvPr id="486" name="Google Shape;486;p53"/>
          <p:cNvSpPr txBox="1"/>
          <p:nvPr/>
        </p:nvSpPr>
        <p:spPr>
          <a:xfrm>
            <a:off x="505175" y="3996475"/>
            <a:ext cx="96246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lnSpc>
                <a:spcPct val="115000"/>
              </a:lnSpc>
              <a:spcBef>
                <a:spcPts val="0"/>
              </a:spcBef>
              <a:spcAft>
                <a:spcPts val="1000"/>
              </a:spcAft>
              <a:buClr>
                <a:schemeClr val="dk1"/>
              </a:buClr>
              <a:buSzPts val="1100"/>
              <a:buFont typeface="Arial"/>
              <a:buNone/>
            </a:pPr>
            <a:r>
              <a:rPr b="1" lang="en-GB">
                <a:solidFill>
                  <a:srgbClr val="434343"/>
                </a:solidFill>
              </a:rPr>
              <a:t>Class discussion notes</a:t>
            </a:r>
            <a:endParaRPr b="1">
              <a:solidFill>
                <a:srgbClr val="434343"/>
              </a:solidFill>
            </a:endParaRPr>
          </a:p>
        </p:txBody>
      </p:sp>
      <p:pic>
        <p:nvPicPr>
          <p:cNvPr id="487" name="Google Shape;487;p53"/>
          <p:cNvPicPr preferRelativeResize="0"/>
          <p:nvPr/>
        </p:nvPicPr>
        <p:blipFill>
          <a:blip r:embed="rId3">
            <a:alphaModFix/>
          </a:blip>
          <a:stretch>
            <a:fillRect/>
          </a:stretch>
        </p:blipFill>
        <p:spPr>
          <a:xfrm>
            <a:off x="805875" y="2130488"/>
            <a:ext cx="1758172" cy="1758172"/>
          </a:xfrm>
          <a:prstGeom prst="rect">
            <a:avLst/>
          </a:prstGeom>
          <a:noFill/>
          <a:ln>
            <a:noFill/>
          </a:ln>
        </p:spPr>
      </p:pic>
      <p:sp>
        <p:nvSpPr>
          <p:cNvPr id="488" name="Google Shape;488;p53"/>
          <p:cNvSpPr txBox="1"/>
          <p:nvPr/>
        </p:nvSpPr>
        <p:spPr>
          <a:xfrm>
            <a:off x="2894488" y="2639675"/>
            <a:ext cx="19116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2400" u="sng">
                <a:solidFill>
                  <a:schemeClr val="accent5"/>
                </a:solidFill>
                <a:hlinkClick r:id="rId4">
                  <a:extLst>
                    <a:ext uri="{A12FA001-AC4F-418D-AE19-62706E023703}">
                      <ahyp:hlinkClr val="tx"/>
                    </a:ext>
                  </a:extLst>
                </a:hlinkClick>
              </a:rPr>
              <a:t>Survey Link</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2" name="Shape 492"/>
        <p:cNvGrpSpPr/>
        <p:nvPr/>
      </p:nvGrpSpPr>
      <p:grpSpPr>
        <a:xfrm>
          <a:off x="0" y="0"/>
          <a:ext cx="0" cy="0"/>
          <a:chOff x="0" y="0"/>
          <a:chExt cx="0" cy="0"/>
        </a:xfrm>
      </p:grpSpPr>
      <p:sp>
        <p:nvSpPr>
          <p:cNvPr id="493" name="Google Shape;493;p54"/>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SHEET </a:t>
            </a:r>
            <a:r>
              <a:rPr lang="en-GB" sz="1400">
                <a:solidFill>
                  <a:srgbClr val="59B246"/>
                </a:solidFill>
              </a:rPr>
              <a:t>4.</a:t>
            </a:r>
            <a:r>
              <a:rPr lang="en-GB">
                <a:solidFill>
                  <a:srgbClr val="59B246"/>
                </a:solidFill>
              </a:rPr>
              <a:t>5</a:t>
            </a:r>
            <a:endParaRPr sz="1400">
              <a:solidFill>
                <a:srgbClr val="59B246"/>
              </a:solidFill>
            </a:endParaRPr>
          </a:p>
          <a:p>
            <a:pPr indent="0" lvl="0" marL="0" rtl="0" algn="l">
              <a:spcBef>
                <a:spcPts val="0"/>
              </a:spcBef>
              <a:spcAft>
                <a:spcPts val="0"/>
              </a:spcAft>
              <a:buNone/>
            </a:pPr>
            <a:r>
              <a:rPr lang="en-GB" sz="1400">
                <a:solidFill>
                  <a:schemeClr val="dk2"/>
                </a:solidFill>
              </a:rPr>
              <a:t>DANGERS OF RECOMMENDATION SYSTEMS</a:t>
            </a:r>
            <a:endParaRPr sz="1400">
              <a:solidFill>
                <a:schemeClr val="dk2"/>
              </a:solidFill>
            </a:endParaRPr>
          </a:p>
        </p:txBody>
      </p:sp>
      <p:sp>
        <p:nvSpPr>
          <p:cNvPr id="494" name="Google Shape;494;p54"/>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endParaRPr sz="1400">
              <a:solidFill>
                <a:srgbClr val="59B246"/>
              </a:solidFill>
            </a:endParaRPr>
          </a:p>
        </p:txBody>
      </p:sp>
      <p:sp>
        <p:nvSpPr>
          <p:cNvPr id="495" name="Google Shape;495;p54"/>
          <p:cNvSpPr txBox="1"/>
          <p:nvPr>
            <p:ph idx="2" type="subTitle"/>
          </p:nvPr>
        </p:nvSpPr>
        <p:spPr>
          <a:xfrm>
            <a:off x="505134" y="6685087"/>
            <a:ext cx="6454621" cy="739832"/>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sz="1400">
                <a:solidFill>
                  <a:schemeClr val="dk2"/>
                </a:solidFill>
              </a:rPr>
              <a:t>What are the dangers with recommendation systems?</a:t>
            </a:r>
            <a:endParaRPr sz="1400">
              <a:solidFill>
                <a:schemeClr val="dk2"/>
              </a:solidFill>
            </a:endParaRPr>
          </a:p>
        </p:txBody>
      </p:sp>
      <p:sp>
        <p:nvSpPr>
          <p:cNvPr id="496" name="Google Shape;496;p54"/>
          <p:cNvSpPr/>
          <p:nvPr/>
        </p:nvSpPr>
        <p:spPr>
          <a:xfrm>
            <a:off x="505250" y="1307750"/>
            <a:ext cx="9696300" cy="17463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chemeClr val="dk2"/>
                </a:solidFill>
              </a:rPr>
              <a:t>What is the problem with not knowing how machine learning algorithms work?</a:t>
            </a:r>
            <a:endParaRPr sz="1400">
              <a:solidFill>
                <a:schemeClr val="dk2"/>
              </a:solidFill>
            </a:endParaRPr>
          </a:p>
        </p:txBody>
      </p:sp>
      <p:sp>
        <p:nvSpPr>
          <p:cNvPr id="497" name="Google Shape;497;p54"/>
          <p:cNvSpPr/>
          <p:nvPr/>
        </p:nvSpPr>
        <p:spPr>
          <a:xfrm>
            <a:off x="516500" y="4938350"/>
            <a:ext cx="9696300" cy="1746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How can algorithms be used to affect behaviour in elections?</a:t>
            </a:r>
            <a:endParaRPr sz="1400">
              <a:solidFill>
                <a:schemeClr val="dk2"/>
              </a:solidFill>
            </a:endParaRPr>
          </a:p>
        </p:txBody>
      </p:sp>
      <p:sp>
        <p:nvSpPr>
          <p:cNvPr id="498" name="Google Shape;498;p54"/>
          <p:cNvSpPr/>
          <p:nvPr/>
        </p:nvSpPr>
        <p:spPr>
          <a:xfrm>
            <a:off x="505125" y="3054050"/>
            <a:ext cx="9707582" cy="1884381"/>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How does the algorithm influence what you watch on Youtube? Why does it do this?</a:t>
            </a:r>
            <a:endParaRPr sz="1400">
              <a:solidFill>
                <a:schemeClr val="dk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2" name="Shape 502"/>
        <p:cNvGrpSpPr/>
        <p:nvPr/>
      </p:nvGrpSpPr>
      <p:grpSpPr>
        <a:xfrm>
          <a:off x="0" y="0"/>
          <a:ext cx="0" cy="0"/>
          <a:chOff x="0" y="0"/>
          <a:chExt cx="0" cy="0"/>
        </a:xfrm>
      </p:grpSpPr>
      <p:sp>
        <p:nvSpPr>
          <p:cNvPr id="503" name="Google Shape;503;p55"/>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a:t>
            </a:r>
            <a:r>
              <a:rPr lang="en-GB" sz="1400">
                <a:solidFill>
                  <a:srgbClr val="59B246"/>
                </a:solidFill>
              </a:rPr>
              <a:t> </a:t>
            </a:r>
            <a:r>
              <a:rPr lang="en-GB" sz="1400">
                <a:solidFill>
                  <a:srgbClr val="59B246"/>
                </a:solidFill>
              </a:rPr>
              <a:t>5</a:t>
            </a:r>
            <a:r>
              <a:rPr lang="en-GB" sz="1400">
                <a:solidFill>
                  <a:srgbClr val="59B246"/>
                </a:solidFill>
              </a:rPr>
              <a:t>.1a</a:t>
            </a:r>
            <a:endParaRPr sz="1400">
              <a:solidFill>
                <a:srgbClr val="59B246"/>
              </a:solidFill>
            </a:endParaRPr>
          </a:p>
          <a:p>
            <a:pPr indent="0" lvl="0" marL="0" rtl="0" algn="l">
              <a:spcBef>
                <a:spcPts val="0"/>
              </a:spcBef>
              <a:spcAft>
                <a:spcPts val="0"/>
              </a:spcAft>
              <a:buNone/>
            </a:pPr>
            <a:r>
              <a:rPr lang="en-GB" sz="1400">
                <a:solidFill>
                  <a:schemeClr val="dk2"/>
                </a:solidFill>
              </a:rPr>
              <a:t>DRIVERLESS CARS - DECISION MAKING</a:t>
            </a:r>
            <a:endParaRPr sz="1400">
              <a:solidFill>
                <a:schemeClr val="dk2"/>
              </a:solidFill>
            </a:endParaRPr>
          </a:p>
        </p:txBody>
      </p:sp>
      <p:sp>
        <p:nvSpPr>
          <p:cNvPr id="504" name="Google Shape;504;p55"/>
          <p:cNvSpPr txBox="1"/>
          <p:nvPr>
            <p:ph idx="2" type="subTitle"/>
          </p:nvPr>
        </p:nvSpPr>
        <p:spPr>
          <a:xfrm>
            <a:off x="505134" y="6685087"/>
            <a:ext cx="6454621" cy="739832"/>
          </a:xfrm>
          <a:prstGeom prst="rect">
            <a:avLst/>
          </a:prstGeom>
        </p:spPr>
        <p:txBody>
          <a:bodyPr anchorCtr="0" anchor="ctr" bIns="116050" lIns="116050" spcFirstLastPara="1" rIns="116050" wrap="square" tIns="116050">
            <a:noAutofit/>
          </a:bodyPr>
          <a:lstStyle/>
          <a:p>
            <a:pPr indent="0" lvl="0" marL="0" rtl="0" algn="l">
              <a:lnSpc>
                <a:spcPct val="100000"/>
              </a:lnSpc>
              <a:spcBef>
                <a:spcPts val="0"/>
              </a:spcBef>
              <a:spcAft>
                <a:spcPts val="0"/>
              </a:spcAft>
              <a:buNone/>
            </a:pPr>
            <a:r>
              <a:rPr lang="en-GB" sz="1400">
                <a:solidFill>
                  <a:schemeClr val="dk2"/>
                </a:solidFill>
              </a:rPr>
              <a:t>Which of these factors are most important to your team? Discuss with other students and rank these factors in order of importance. Are there any other factors that should be built into the decision making process?</a:t>
            </a:r>
            <a:endParaRPr sz="1400">
              <a:solidFill>
                <a:schemeClr val="dk2"/>
              </a:solidFill>
            </a:endParaRPr>
          </a:p>
        </p:txBody>
      </p:sp>
      <p:sp>
        <p:nvSpPr>
          <p:cNvPr id="505" name="Google Shape;505;p55"/>
          <p:cNvSpPr/>
          <p:nvPr/>
        </p:nvSpPr>
        <p:spPr>
          <a:xfrm>
            <a:off x="505425" y="130775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Saving more lives</a:t>
            </a:r>
            <a:endParaRPr sz="1400">
              <a:solidFill>
                <a:srgbClr val="59B246"/>
              </a:solidFill>
            </a:endParaRPr>
          </a:p>
          <a:p>
            <a:pPr indent="0" lvl="0" marL="0" rtl="0" algn="ctr">
              <a:spcBef>
                <a:spcPts val="1000"/>
              </a:spcBef>
              <a:spcAft>
                <a:spcPts val="1000"/>
              </a:spcAft>
              <a:buNone/>
            </a:pPr>
            <a:r>
              <a:rPr lang="en-GB" sz="1400">
                <a:solidFill>
                  <a:schemeClr val="dk2"/>
                </a:solidFill>
              </a:rPr>
              <a:t>Is it important to minimise the number of people or animals killed?</a:t>
            </a:r>
            <a:endParaRPr sz="1400">
              <a:solidFill>
                <a:schemeClr val="dk2"/>
              </a:solidFill>
            </a:endParaRPr>
          </a:p>
        </p:txBody>
      </p:sp>
      <p:sp>
        <p:nvSpPr>
          <p:cNvPr id="506" name="Google Shape;506;p55"/>
          <p:cNvSpPr/>
          <p:nvPr/>
        </p:nvSpPr>
        <p:spPr>
          <a:xfrm>
            <a:off x="505425" y="310010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Avoiding intervention</a:t>
            </a:r>
            <a:endParaRPr b="1" sz="2400">
              <a:solidFill>
                <a:srgbClr val="59B246"/>
              </a:solidFill>
            </a:endParaRPr>
          </a:p>
          <a:p>
            <a:pPr indent="0" lvl="0" marL="0" rtl="0" algn="ctr">
              <a:spcBef>
                <a:spcPts val="1000"/>
              </a:spcBef>
              <a:spcAft>
                <a:spcPts val="0"/>
              </a:spcAft>
              <a:buClr>
                <a:schemeClr val="dk1"/>
              </a:buClr>
              <a:buSzPts val="1100"/>
              <a:buFont typeface="Arial"/>
              <a:buNone/>
            </a:pPr>
            <a:r>
              <a:rPr lang="en-GB" sz="1200">
                <a:solidFill>
                  <a:srgbClr val="3C4043"/>
                </a:solidFill>
                <a:highlight>
                  <a:srgbClr val="FFFFFF"/>
                </a:highlight>
              </a:rPr>
              <a:t>Sh</a:t>
            </a:r>
            <a:r>
              <a:rPr lang="en-GB" sz="1400">
                <a:solidFill>
                  <a:schemeClr val="dk2"/>
                </a:solidFill>
              </a:rPr>
              <a:t>ould you avoid changing the direction of the car?</a:t>
            </a:r>
            <a:endParaRPr sz="1400">
              <a:solidFill>
                <a:schemeClr val="dk2"/>
              </a:solidFill>
            </a:endParaRPr>
          </a:p>
          <a:p>
            <a:pPr indent="0" lvl="0" marL="0" rtl="0" algn="ctr">
              <a:spcBef>
                <a:spcPts val="1000"/>
              </a:spcBef>
              <a:spcAft>
                <a:spcPts val="1000"/>
              </a:spcAft>
              <a:buNone/>
            </a:pPr>
            <a:r>
              <a:t/>
            </a:r>
            <a:endParaRPr sz="1400">
              <a:solidFill>
                <a:srgbClr val="262626"/>
              </a:solidFill>
            </a:endParaRPr>
          </a:p>
        </p:txBody>
      </p:sp>
      <p:sp>
        <p:nvSpPr>
          <p:cNvPr id="507" name="Google Shape;507;p55"/>
          <p:cNvSpPr/>
          <p:nvPr/>
        </p:nvSpPr>
        <p:spPr>
          <a:xfrm>
            <a:off x="3732450" y="130775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Protecting passengers</a:t>
            </a:r>
            <a:endParaRPr b="1" sz="2400">
              <a:solidFill>
                <a:srgbClr val="59B246"/>
              </a:solidFill>
            </a:endParaRPr>
          </a:p>
          <a:p>
            <a:pPr indent="0" lvl="0" marL="0" rtl="0" algn="ctr">
              <a:spcBef>
                <a:spcPts val="1000"/>
              </a:spcBef>
              <a:spcAft>
                <a:spcPts val="1000"/>
              </a:spcAft>
              <a:buNone/>
            </a:pPr>
            <a:r>
              <a:rPr lang="en-GB" sz="1400">
                <a:solidFill>
                  <a:schemeClr val="dk2"/>
                </a:solidFill>
              </a:rPr>
              <a:t>Is it more important to protect passengers than pedestrians? </a:t>
            </a:r>
            <a:endParaRPr sz="1400">
              <a:solidFill>
                <a:schemeClr val="dk2"/>
              </a:solidFill>
            </a:endParaRPr>
          </a:p>
        </p:txBody>
      </p:sp>
      <p:sp>
        <p:nvSpPr>
          <p:cNvPr id="508" name="Google Shape;508;p55"/>
          <p:cNvSpPr/>
          <p:nvPr/>
        </p:nvSpPr>
        <p:spPr>
          <a:xfrm>
            <a:off x="3732450" y="310010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Gender preference</a:t>
            </a:r>
            <a:endParaRPr b="1" sz="2400">
              <a:solidFill>
                <a:srgbClr val="59B246"/>
              </a:solidFill>
            </a:endParaRPr>
          </a:p>
          <a:p>
            <a:pPr indent="0" lvl="0" marL="0" rtl="0" algn="ctr">
              <a:spcBef>
                <a:spcPts val="1000"/>
              </a:spcBef>
              <a:spcAft>
                <a:spcPts val="1000"/>
              </a:spcAft>
              <a:buNone/>
            </a:pPr>
            <a:r>
              <a:rPr lang="en-GB" sz="1400">
                <a:solidFill>
                  <a:schemeClr val="dk2"/>
                </a:solidFill>
              </a:rPr>
              <a:t>Is it more important to save males or females?</a:t>
            </a:r>
            <a:endParaRPr sz="1400">
              <a:solidFill>
                <a:schemeClr val="dk2"/>
              </a:solidFill>
            </a:endParaRPr>
          </a:p>
        </p:txBody>
      </p:sp>
      <p:sp>
        <p:nvSpPr>
          <p:cNvPr id="509" name="Google Shape;509;p55"/>
          <p:cNvSpPr/>
          <p:nvPr/>
        </p:nvSpPr>
        <p:spPr>
          <a:xfrm>
            <a:off x="6960075" y="130775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Upholding the law</a:t>
            </a:r>
            <a:endParaRPr b="1" sz="2400">
              <a:solidFill>
                <a:srgbClr val="59B246"/>
              </a:solidFill>
            </a:endParaRPr>
          </a:p>
          <a:p>
            <a:pPr indent="0" lvl="0" marL="0" rtl="0" algn="ctr">
              <a:spcBef>
                <a:spcPts val="1000"/>
              </a:spcBef>
              <a:spcAft>
                <a:spcPts val="1000"/>
              </a:spcAft>
              <a:buNone/>
            </a:pPr>
            <a:r>
              <a:rPr lang="en-GB" sz="1400">
                <a:solidFill>
                  <a:schemeClr val="dk2"/>
                </a:solidFill>
              </a:rPr>
              <a:t>Should preference be given to those obeying the law e.g. those crossing when the green light is showing?</a:t>
            </a:r>
            <a:endParaRPr sz="1400">
              <a:solidFill>
                <a:schemeClr val="dk2"/>
              </a:solidFill>
            </a:endParaRPr>
          </a:p>
        </p:txBody>
      </p:sp>
      <p:sp>
        <p:nvSpPr>
          <p:cNvPr id="510" name="Google Shape;510;p55"/>
          <p:cNvSpPr/>
          <p:nvPr/>
        </p:nvSpPr>
        <p:spPr>
          <a:xfrm>
            <a:off x="6960075" y="310010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Species preference</a:t>
            </a:r>
            <a:endParaRPr sz="1400">
              <a:solidFill>
                <a:srgbClr val="59B246"/>
              </a:solidFill>
            </a:endParaRPr>
          </a:p>
          <a:p>
            <a:pPr indent="0" lvl="0" marL="0" rtl="0" algn="ctr">
              <a:spcBef>
                <a:spcPts val="1000"/>
              </a:spcBef>
              <a:spcAft>
                <a:spcPts val="1000"/>
              </a:spcAft>
              <a:buNone/>
            </a:pPr>
            <a:r>
              <a:rPr lang="en-GB" sz="1400">
                <a:solidFill>
                  <a:schemeClr val="dk2"/>
                </a:solidFill>
              </a:rPr>
              <a:t>Is it more important to save human lives than animals?</a:t>
            </a:r>
            <a:endParaRPr sz="1400">
              <a:solidFill>
                <a:schemeClr val="dk2"/>
              </a:solidFill>
            </a:endParaRPr>
          </a:p>
        </p:txBody>
      </p:sp>
      <p:sp>
        <p:nvSpPr>
          <p:cNvPr id="511" name="Google Shape;511;p55"/>
          <p:cNvSpPr/>
          <p:nvPr/>
        </p:nvSpPr>
        <p:spPr>
          <a:xfrm>
            <a:off x="505425" y="489245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Age preference</a:t>
            </a:r>
            <a:endParaRPr b="1" sz="2400">
              <a:solidFill>
                <a:srgbClr val="59B246"/>
              </a:solidFill>
            </a:endParaRPr>
          </a:p>
          <a:p>
            <a:pPr indent="0" lvl="0" marL="0" rtl="0" algn="ctr">
              <a:spcBef>
                <a:spcPts val="1000"/>
              </a:spcBef>
              <a:spcAft>
                <a:spcPts val="1000"/>
              </a:spcAft>
              <a:buNone/>
            </a:pPr>
            <a:r>
              <a:rPr lang="en-GB" sz="1400">
                <a:solidFill>
                  <a:schemeClr val="dk2"/>
                </a:solidFill>
              </a:rPr>
              <a:t>Is it more important to save young people or old people?</a:t>
            </a:r>
            <a:endParaRPr sz="1400">
              <a:solidFill>
                <a:schemeClr val="dk2"/>
              </a:solidFill>
            </a:endParaRPr>
          </a:p>
        </p:txBody>
      </p:sp>
      <p:sp>
        <p:nvSpPr>
          <p:cNvPr id="512" name="Google Shape;512;p55"/>
          <p:cNvSpPr/>
          <p:nvPr/>
        </p:nvSpPr>
        <p:spPr>
          <a:xfrm>
            <a:off x="3732450" y="489245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Fitness preference</a:t>
            </a:r>
            <a:endParaRPr sz="1400">
              <a:solidFill>
                <a:srgbClr val="59B246"/>
              </a:solidFill>
            </a:endParaRPr>
          </a:p>
          <a:p>
            <a:pPr indent="0" lvl="0" marL="0" rtl="0" algn="ctr">
              <a:spcBef>
                <a:spcPts val="1000"/>
              </a:spcBef>
              <a:spcAft>
                <a:spcPts val="1000"/>
              </a:spcAft>
              <a:buNone/>
            </a:pPr>
            <a:r>
              <a:rPr lang="en-GB" sz="1400">
                <a:solidFill>
                  <a:schemeClr val="dk2"/>
                </a:solidFill>
              </a:rPr>
              <a:t>Is it more important to save people who are physically fit?</a:t>
            </a:r>
            <a:endParaRPr sz="1400">
              <a:solidFill>
                <a:schemeClr val="dk2"/>
              </a:solidFill>
            </a:endParaRPr>
          </a:p>
        </p:txBody>
      </p:sp>
      <p:sp>
        <p:nvSpPr>
          <p:cNvPr id="513" name="Google Shape;513;p55"/>
          <p:cNvSpPr/>
          <p:nvPr/>
        </p:nvSpPr>
        <p:spPr>
          <a:xfrm>
            <a:off x="6960075" y="489245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Social value preference</a:t>
            </a:r>
            <a:endParaRPr sz="1400">
              <a:solidFill>
                <a:srgbClr val="59B246"/>
              </a:solidFill>
            </a:endParaRPr>
          </a:p>
          <a:p>
            <a:pPr indent="0" lvl="0" marL="0" rtl="0" algn="ctr">
              <a:spcBef>
                <a:spcPts val="1000"/>
              </a:spcBef>
              <a:spcAft>
                <a:spcPts val="1000"/>
              </a:spcAft>
              <a:buNone/>
            </a:pPr>
            <a:r>
              <a:rPr lang="en-GB" sz="1400">
                <a:solidFill>
                  <a:schemeClr val="dk2"/>
                </a:solidFill>
              </a:rPr>
              <a:t>Is it more important to save a doctor than a criminal?</a:t>
            </a:r>
            <a:endParaRPr sz="1400">
              <a:solidFill>
                <a:schemeClr val="dk2"/>
              </a:solidFill>
            </a:endParaRPr>
          </a:p>
        </p:txBody>
      </p:sp>
      <p:sp>
        <p:nvSpPr>
          <p:cNvPr id="514" name="Google Shape;514;p55"/>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None/>
            </a:pPr>
            <a:r>
              <a:rPr lang="en-GB" sz="1400">
                <a:solidFill>
                  <a:schemeClr val="dk2"/>
                </a:solidFill>
              </a:rPr>
              <a:t>MACHINE LEARNING STANDARD</a:t>
            </a:r>
            <a:endParaRPr sz="1400">
              <a:solidFill>
                <a:schemeClr val="dk2"/>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8" name="Shape 518"/>
        <p:cNvGrpSpPr/>
        <p:nvPr/>
      </p:nvGrpSpPr>
      <p:grpSpPr>
        <a:xfrm>
          <a:off x="0" y="0"/>
          <a:ext cx="0" cy="0"/>
          <a:chOff x="0" y="0"/>
          <a:chExt cx="0" cy="0"/>
        </a:xfrm>
      </p:grpSpPr>
      <p:sp>
        <p:nvSpPr>
          <p:cNvPr id="519" name="Google Shape;519;p56"/>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SHEET </a:t>
            </a:r>
            <a:r>
              <a:rPr lang="en-GB" sz="1400">
                <a:solidFill>
                  <a:srgbClr val="59B246"/>
                </a:solidFill>
              </a:rPr>
              <a:t>5</a:t>
            </a:r>
            <a:r>
              <a:rPr lang="en-GB" sz="1400">
                <a:solidFill>
                  <a:srgbClr val="59B246"/>
                </a:solidFill>
              </a:rPr>
              <a:t>.1b</a:t>
            </a:r>
            <a:endParaRPr sz="1400">
              <a:solidFill>
                <a:srgbClr val="59B246"/>
              </a:solidFill>
            </a:endParaRPr>
          </a:p>
          <a:p>
            <a:pPr indent="0" lvl="0" marL="0" rtl="0" algn="l">
              <a:spcBef>
                <a:spcPts val="0"/>
              </a:spcBef>
              <a:spcAft>
                <a:spcPts val="0"/>
              </a:spcAft>
              <a:buNone/>
            </a:pPr>
            <a:r>
              <a:rPr lang="en-GB" sz="1400">
                <a:solidFill>
                  <a:schemeClr val="dk2"/>
                </a:solidFill>
              </a:rPr>
              <a:t>SELF DRIVING CARS</a:t>
            </a:r>
            <a:endParaRPr sz="1400">
              <a:solidFill>
                <a:schemeClr val="dk2"/>
              </a:solidFill>
            </a:endParaRPr>
          </a:p>
        </p:txBody>
      </p:sp>
      <p:sp>
        <p:nvSpPr>
          <p:cNvPr id="520" name="Google Shape;520;p56"/>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endParaRPr sz="1400">
              <a:solidFill>
                <a:srgbClr val="59B246"/>
              </a:solidFill>
            </a:endParaRPr>
          </a:p>
        </p:txBody>
      </p:sp>
      <p:sp>
        <p:nvSpPr>
          <p:cNvPr id="521" name="Google Shape;521;p56"/>
          <p:cNvSpPr txBox="1"/>
          <p:nvPr>
            <p:ph idx="2" type="subTitle"/>
          </p:nvPr>
        </p:nvSpPr>
        <p:spPr>
          <a:xfrm>
            <a:off x="505134" y="6685087"/>
            <a:ext cx="6454621" cy="739832"/>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t/>
            </a:r>
            <a:endParaRPr sz="1400">
              <a:solidFill>
                <a:schemeClr val="dk2"/>
              </a:solidFill>
            </a:endParaRPr>
          </a:p>
          <a:p>
            <a:pPr indent="0" lvl="0" marL="0" rtl="0" algn="l">
              <a:spcBef>
                <a:spcPts val="0"/>
              </a:spcBef>
              <a:spcAft>
                <a:spcPts val="0"/>
              </a:spcAft>
              <a:buNone/>
            </a:pPr>
            <a:r>
              <a:rPr lang="en-GB" sz="1400">
                <a:solidFill>
                  <a:schemeClr val="dk2"/>
                </a:solidFill>
              </a:rPr>
              <a:t>What are the issues surrounding self driving cars?</a:t>
            </a:r>
            <a:endParaRPr sz="1400">
              <a:solidFill>
                <a:schemeClr val="dk2"/>
              </a:solidFill>
            </a:endParaRPr>
          </a:p>
        </p:txBody>
      </p:sp>
      <p:sp>
        <p:nvSpPr>
          <p:cNvPr id="522" name="Google Shape;522;p56"/>
          <p:cNvSpPr/>
          <p:nvPr/>
        </p:nvSpPr>
        <p:spPr>
          <a:xfrm>
            <a:off x="505250" y="1307750"/>
            <a:ext cx="9696300" cy="17463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chemeClr val="dk2"/>
                </a:solidFill>
              </a:rPr>
              <a:t>What do you think are the most important factors for the self driving cars decision making algorithms? Do others agree?</a:t>
            </a:r>
            <a:endParaRPr sz="1400">
              <a:solidFill>
                <a:schemeClr val="dk2"/>
              </a:solidFill>
            </a:endParaRPr>
          </a:p>
        </p:txBody>
      </p:sp>
      <p:sp>
        <p:nvSpPr>
          <p:cNvPr id="523" name="Google Shape;523;p56"/>
          <p:cNvSpPr/>
          <p:nvPr/>
        </p:nvSpPr>
        <p:spPr>
          <a:xfrm>
            <a:off x="516500" y="4938350"/>
            <a:ext cx="9696300" cy="1746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Is it morally or ethically right to pre-program these decisions? Explain you answer</a:t>
            </a:r>
            <a:endParaRPr sz="1400">
              <a:solidFill>
                <a:schemeClr val="dk2"/>
              </a:solidFill>
            </a:endParaRPr>
          </a:p>
        </p:txBody>
      </p:sp>
      <p:sp>
        <p:nvSpPr>
          <p:cNvPr id="524" name="Google Shape;524;p56"/>
          <p:cNvSpPr/>
          <p:nvPr/>
        </p:nvSpPr>
        <p:spPr>
          <a:xfrm>
            <a:off x="505125" y="3054050"/>
            <a:ext cx="9707582" cy="1884381"/>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What would happen if these decisions were not pre-programmed?</a:t>
            </a:r>
            <a:endParaRPr sz="1400">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39"/>
          <p:cNvSpPr txBox="1"/>
          <p:nvPr>
            <p:ph idx="1" type="subTitle"/>
          </p:nvPr>
        </p:nvSpPr>
        <p:spPr>
          <a:xfrm>
            <a:off x="1108025" y="1977550"/>
            <a:ext cx="4824300" cy="48372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In this project, you and your team will work together to </a:t>
            </a:r>
            <a:r>
              <a:rPr lang="en-GB">
                <a:solidFill>
                  <a:schemeClr val="dk2"/>
                </a:solidFill>
              </a:rPr>
              <a:t>design and build</a:t>
            </a:r>
            <a:r>
              <a:rPr lang="en-GB">
                <a:solidFill>
                  <a:schemeClr val="dk2"/>
                </a:solidFill>
              </a:rPr>
              <a:t> a</a:t>
            </a:r>
            <a:r>
              <a:rPr lang="en-GB">
                <a:solidFill>
                  <a:schemeClr val="dk2"/>
                </a:solidFill>
              </a:rPr>
              <a:t> machine learning model</a:t>
            </a:r>
            <a:r>
              <a:rPr lang="en-GB">
                <a:solidFill>
                  <a:schemeClr val="dk2"/>
                </a:solidFill>
              </a:rPr>
              <a:t> that solves a problem you care about.</a:t>
            </a:r>
            <a:endParaRPr>
              <a:solidFill>
                <a:schemeClr val="dk2"/>
              </a:solidFill>
            </a:endParaRPr>
          </a:p>
        </p:txBody>
      </p:sp>
      <p:sp>
        <p:nvSpPr>
          <p:cNvPr id="318" name="Google Shape;318;p39"/>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Welcome</a:t>
            </a:r>
            <a:endParaRPr>
              <a:solidFill>
                <a:srgbClr val="59B246"/>
              </a:solidFill>
            </a:endParaRPr>
          </a:p>
        </p:txBody>
      </p:sp>
      <p:pic>
        <p:nvPicPr>
          <p:cNvPr id="319" name="Google Shape;319;p39"/>
          <p:cNvPicPr preferRelativeResize="0"/>
          <p:nvPr/>
        </p:nvPicPr>
        <p:blipFill>
          <a:blip r:embed="rId3">
            <a:alphaModFix/>
          </a:blip>
          <a:stretch>
            <a:fillRect/>
          </a:stretch>
        </p:blipFill>
        <p:spPr>
          <a:xfrm>
            <a:off x="6069525" y="1255265"/>
            <a:ext cx="4173134" cy="5462334"/>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8" name="Shape 528"/>
        <p:cNvGrpSpPr/>
        <p:nvPr/>
      </p:nvGrpSpPr>
      <p:grpSpPr>
        <a:xfrm>
          <a:off x="0" y="0"/>
          <a:ext cx="0" cy="0"/>
          <a:chOff x="0" y="0"/>
          <a:chExt cx="0" cy="0"/>
        </a:xfrm>
      </p:grpSpPr>
      <p:sp>
        <p:nvSpPr>
          <p:cNvPr id="529" name="Google Shape;529;p57"/>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a:t>
            </a:r>
            <a:r>
              <a:rPr lang="en-GB" sz="1400">
                <a:solidFill>
                  <a:srgbClr val="59B246"/>
                </a:solidFill>
              </a:rPr>
              <a:t>5</a:t>
            </a:r>
            <a:r>
              <a:rPr lang="en-GB" sz="1400">
                <a:solidFill>
                  <a:srgbClr val="59B246"/>
                </a:solidFill>
              </a:rPr>
              <a:t>.2</a:t>
            </a:r>
            <a:endParaRPr sz="1400">
              <a:solidFill>
                <a:srgbClr val="59B246"/>
              </a:solidFill>
            </a:endParaRPr>
          </a:p>
          <a:p>
            <a:pPr indent="0" lvl="0" marL="0" rtl="0" algn="l">
              <a:spcBef>
                <a:spcPts val="0"/>
              </a:spcBef>
              <a:spcAft>
                <a:spcPts val="0"/>
              </a:spcAft>
              <a:buNone/>
            </a:pPr>
            <a:r>
              <a:rPr lang="en-GB" sz="1400">
                <a:solidFill>
                  <a:schemeClr val="dk2"/>
                </a:solidFill>
              </a:rPr>
              <a:t>BIAS IN MACHINE LEARNING</a:t>
            </a:r>
            <a:endParaRPr sz="1400">
              <a:solidFill>
                <a:schemeClr val="dk2"/>
              </a:solidFill>
            </a:endParaRPr>
          </a:p>
        </p:txBody>
      </p:sp>
      <p:sp>
        <p:nvSpPr>
          <p:cNvPr id="530" name="Google Shape;530;p57"/>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endParaRPr b="0" sz="1400">
              <a:solidFill>
                <a:schemeClr val="dk2"/>
              </a:solidFill>
            </a:endParaRPr>
          </a:p>
        </p:txBody>
      </p:sp>
      <p:sp>
        <p:nvSpPr>
          <p:cNvPr id="531" name="Google Shape;531;p57"/>
          <p:cNvSpPr txBox="1"/>
          <p:nvPr>
            <p:ph idx="2" type="subTitle"/>
          </p:nvPr>
        </p:nvSpPr>
        <p:spPr>
          <a:xfrm>
            <a:off x="505134" y="6685087"/>
            <a:ext cx="6454621" cy="739832"/>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sz="1400"/>
              <a:t>What is the impact of bias in Machine Learning?</a:t>
            </a:r>
            <a:endParaRPr sz="1400"/>
          </a:p>
          <a:p>
            <a:pPr indent="0" lvl="0" marL="0" rtl="0" algn="l">
              <a:spcBef>
                <a:spcPts val="0"/>
              </a:spcBef>
              <a:spcAft>
                <a:spcPts val="0"/>
              </a:spcAft>
              <a:buNone/>
            </a:pPr>
            <a:r>
              <a:t/>
            </a:r>
            <a:endParaRPr sz="1400"/>
          </a:p>
        </p:txBody>
      </p:sp>
      <p:sp>
        <p:nvSpPr>
          <p:cNvPr id="532" name="Google Shape;532;p57"/>
          <p:cNvSpPr/>
          <p:nvPr/>
        </p:nvSpPr>
        <p:spPr>
          <a:xfrm>
            <a:off x="505250" y="1307750"/>
            <a:ext cx="96963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What causes bias in machine learning?</a:t>
            </a:r>
            <a:endParaRPr sz="1400">
              <a:solidFill>
                <a:srgbClr val="262626"/>
              </a:solidFill>
            </a:endParaRPr>
          </a:p>
        </p:txBody>
      </p:sp>
      <p:sp>
        <p:nvSpPr>
          <p:cNvPr id="533" name="Google Shape;533;p57"/>
          <p:cNvSpPr/>
          <p:nvPr/>
        </p:nvSpPr>
        <p:spPr>
          <a:xfrm>
            <a:off x="527750" y="2623250"/>
            <a:ext cx="96738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What issues can this bias cause?</a:t>
            </a:r>
            <a:endParaRPr sz="1400">
              <a:solidFill>
                <a:srgbClr val="262626"/>
              </a:solidFill>
            </a:endParaRPr>
          </a:p>
        </p:txBody>
      </p:sp>
      <p:sp>
        <p:nvSpPr>
          <p:cNvPr id="534" name="Google Shape;534;p57"/>
          <p:cNvSpPr/>
          <p:nvPr/>
        </p:nvSpPr>
        <p:spPr>
          <a:xfrm>
            <a:off x="516500" y="5254250"/>
            <a:ext cx="9696300" cy="14304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Overall do you think Machine Learning will lead to more or less bias in decision making? Explain your answer</a:t>
            </a:r>
            <a:endParaRPr sz="1400">
              <a:solidFill>
                <a:srgbClr val="262626"/>
              </a:solidFill>
            </a:endParaRPr>
          </a:p>
        </p:txBody>
      </p:sp>
      <p:sp>
        <p:nvSpPr>
          <p:cNvPr id="535" name="Google Shape;535;p57"/>
          <p:cNvSpPr/>
          <p:nvPr/>
        </p:nvSpPr>
        <p:spPr>
          <a:xfrm>
            <a:off x="539000" y="3938750"/>
            <a:ext cx="96738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Do you think bias can be overcome in Machine Learning? Explain your answer</a:t>
            </a:r>
            <a:endParaRPr sz="1400">
              <a:solidFill>
                <a:srgbClr val="262626"/>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9" name="Shape 539"/>
        <p:cNvGrpSpPr/>
        <p:nvPr/>
      </p:nvGrpSpPr>
      <p:grpSpPr>
        <a:xfrm>
          <a:off x="0" y="0"/>
          <a:ext cx="0" cy="0"/>
          <a:chOff x="0" y="0"/>
          <a:chExt cx="0" cy="0"/>
        </a:xfrm>
      </p:grpSpPr>
      <p:sp>
        <p:nvSpPr>
          <p:cNvPr id="540" name="Google Shape;540;p58"/>
          <p:cNvSpPr txBox="1"/>
          <p:nvPr>
            <p:ph type="ctrTitle"/>
          </p:nvPr>
        </p:nvSpPr>
        <p:spPr>
          <a:xfrm>
            <a:off x="505125" y="567950"/>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SHEET 5.</a:t>
            </a:r>
            <a:r>
              <a:rPr lang="en-GB" sz="1400">
                <a:solidFill>
                  <a:srgbClr val="59B246"/>
                </a:solidFill>
              </a:rPr>
              <a:t>3</a:t>
            </a:r>
            <a:endParaRPr sz="1400">
              <a:solidFill>
                <a:srgbClr val="59B246"/>
              </a:solidFill>
            </a:endParaRPr>
          </a:p>
          <a:p>
            <a:pPr indent="0" lvl="0" marL="0" rtl="0" algn="l">
              <a:spcBef>
                <a:spcPts val="0"/>
              </a:spcBef>
              <a:spcAft>
                <a:spcPts val="0"/>
              </a:spcAft>
              <a:buNone/>
            </a:pPr>
            <a:r>
              <a:rPr lang="en-GB" sz="1400">
                <a:solidFill>
                  <a:schemeClr val="dk2"/>
                </a:solidFill>
              </a:rPr>
              <a:t>WHEN ALGORITHMS GO WRONG</a:t>
            </a:r>
            <a:endParaRPr sz="1400">
              <a:solidFill>
                <a:schemeClr val="dk2"/>
              </a:solidFill>
            </a:endParaRPr>
          </a:p>
        </p:txBody>
      </p:sp>
      <p:sp>
        <p:nvSpPr>
          <p:cNvPr id="541" name="Google Shape;541;p58"/>
          <p:cNvSpPr txBox="1"/>
          <p:nvPr>
            <p:ph idx="1" type="subTitle"/>
          </p:nvPr>
        </p:nvSpPr>
        <p:spPr>
          <a:xfrm>
            <a:off x="6959475" y="567950"/>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endParaRPr sz="1400">
              <a:solidFill>
                <a:srgbClr val="59B246"/>
              </a:solidFill>
            </a:endParaRPr>
          </a:p>
        </p:txBody>
      </p:sp>
      <p:sp>
        <p:nvSpPr>
          <p:cNvPr id="542" name="Google Shape;542;p58"/>
          <p:cNvSpPr txBox="1"/>
          <p:nvPr>
            <p:ph idx="2" type="subTitle"/>
          </p:nvPr>
        </p:nvSpPr>
        <p:spPr>
          <a:xfrm>
            <a:off x="505125" y="6684800"/>
            <a:ext cx="6454621" cy="739832"/>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t/>
            </a:r>
            <a:endParaRPr sz="1400">
              <a:solidFill>
                <a:schemeClr val="dk2"/>
              </a:solidFill>
            </a:endParaRPr>
          </a:p>
          <a:p>
            <a:pPr indent="0" lvl="0" marL="0" rtl="0" algn="l">
              <a:spcBef>
                <a:spcPts val="0"/>
              </a:spcBef>
              <a:spcAft>
                <a:spcPts val="0"/>
              </a:spcAft>
              <a:buNone/>
            </a:pPr>
            <a:r>
              <a:rPr lang="en-GB" sz="1400">
                <a:solidFill>
                  <a:schemeClr val="dk2"/>
                </a:solidFill>
              </a:rPr>
              <a:t>What went wrong?</a:t>
            </a:r>
            <a:endParaRPr sz="1400">
              <a:solidFill>
                <a:schemeClr val="dk2"/>
              </a:solidFill>
            </a:endParaRPr>
          </a:p>
        </p:txBody>
      </p:sp>
      <p:sp>
        <p:nvSpPr>
          <p:cNvPr id="543" name="Google Shape;543;p58"/>
          <p:cNvSpPr/>
          <p:nvPr/>
        </p:nvSpPr>
        <p:spPr>
          <a:xfrm>
            <a:off x="505250" y="1307750"/>
            <a:ext cx="9696181" cy="1746375"/>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chemeClr val="dk2"/>
                </a:solidFill>
              </a:rPr>
              <a:t>Why were many students unhappy about the initial A Level results?</a:t>
            </a:r>
            <a:endParaRPr sz="1400">
              <a:solidFill>
                <a:schemeClr val="dk2"/>
              </a:solidFill>
            </a:endParaRPr>
          </a:p>
        </p:txBody>
      </p:sp>
      <p:sp>
        <p:nvSpPr>
          <p:cNvPr id="544" name="Google Shape;544;p58"/>
          <p:cNvSpPr/>
          <p:nvPr/>
        </p:nvSpPr>
        <p:spPr>
          <a:xfrm>
            <a:off x="516500" y="4938350"/>
            <a:ext cx="9696181" cy="1746375"/>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Do you think the algorithm was biased? Explain your answer.</a:t>
            </a:r>
            <a:endParaRPr sz="1400">
              <a:solidFill>
                <a:schemeClr val="dk2"/>
              </a:solidFill>
            </a:endParaRPr>
          </a:p>
        </p:txBody>
      </p:sp>
      <p:sp>
        <p:nvSpPr>
          <p:cNvPr id="545" name="Google Shape;545;p58"/>
          <p:cNvSpPr/>
          <p:nvPr/>
        </p:nvSpPr>
        <p:spPr>
          <a:xfrm>
            <a:off x="505125" y="3054050"/>
            <a:ext cx="9707582" cy="1884381"/>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Why di</a:t>
            </a:r>
            <a:r>
              <a:rPr lang="en-GB" sz="1400">
                <a:solidFill>
                  <a:schemeClr val="dk2"/>
                </a:solidFill>
              </a:rPr>
              <a:t>d the algorithm produce such different results from the Centre Assessed Grades (CAGs)?</a:t>
            </a:r>
            <a:endParaRPr sz="1400">
              <a:solidFill>
                <a:schemeClr val="dk2"/>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9" name="Shape 549"/>
        <p:cNvGrpSpPr/>
        <p:nvPr/>
      </p:nvGrpSpPr>
      <p:grpSpPr>
        <a:xfrm>
          <a:off x="0" y="0"/>
          <a:ext cx="0" cy="0"/>
          <a:chOff x="0" y="0"/>
          <a:chExt cx="0" cy="0"/>
        </a:xfrm>
      </p:grpSpPr>
      <p:sp>
        <p:nvSpPr>
          <p:cNvPr id="550" name="Google Shape;550;p59"/>
          <p:cNvSpPr/>
          <p:nvPr/>
        </p:nvSpPr>
        <p:spPr>
          <a:xfrm>
            <a:off x="505125" y="2022725"/>
            <a:ext cx="4875900" cy="26886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4495E"/>
              </a:solidFill>
              <a:latin typeface="Arial"/>
              <a:ea typeface="Arial"/>
              <a:cs typeface="Arial"/>
              <a:sym typeface="Arial"/>
            </a:endParaRPr>
          </a:p>
        </p:txBody>
      </p:sp>
      <p:sp>
        <p:nvSpPr>
          <p:cNvPr id="551" name="Google Shape;551;p59"/>
          <p:cNvSpPr txBox="1"/>
          <p:nvPr>
            <p:ph type="ctrTitle"/>
          </p:nvPr>
        </p:nvSpPr>
        <p:spPr>
          <a:xfrm>
            <a:off x="505134" y="567899"/>
            <a:ext cx="6454500" cy="739800"/>
          </a:xfrm>
          <a:prstGeom prst="rect">
            <a:avLst/>
          </a:prstGeom>
          <a:noFill/>
          <a:ln>
            <a:noFill/>
          </a:ln>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ACTIVITY 5.4</a:t>
            </a:r>
            <a:endParaRPr sz="1400">
              <a:solidFill>
                <a:srgbClr val="59B246"/>
              </a:solidFill>
            </a:endParaRPr>
          </a:p>
          <a:p>
            <a:pPr indent="0" lvl="0" marL="0" rtl="0" algn="l">
              <a:lnSpc>
                <a:spcPct val="115000"/>
              </a:lnSpc>
              <a:spcBef>
                <a:spcPts val="0"/>
              </a:spcBef>
              <a:spcAft>
                <a:spcPts val="0"/>
              </a:spcAft>
              <a:buSzPts val="1400"/>
              <a:buNone/>
            </a:pPr>
            <a:r>
              <a:rPr lang="en-GB" sz="1400"/>
              <a:t>QR CODES - SELF DRIVING CARS</a:t>
            </a:r>
            <a:endParaRPr sz="1400"/>
          </a:p>
        </p:txBody>
      </p:sp>
      <p:sp>
        <p:nvSpPr>
          <p:cNvPr id="552" name="Google Shape;552;p59"/>
          <p:cNvSpPr txBox="1"/>
          <p:nvPr>
            <p:ph idx="2" type="subTitle"/>
          </p:nvPr>
        </p:nvSpPr>
        <p:spPr>
          <a:xfrm>
            <a:off x="505134" y="6685087"/>
            <a:ext cx="6454500" cy="739800"/>
          </a:xfrm>
          <a:prstGeom prst="rect">
            <a:avLst/>
          </a:prstGeom>
          <a:noFill/>
          <a:ln>
            <a:noFill/>
          </a:ln>
        </p:spPr>
        <p:txBody>
          <a:bodyPr anchorCtr="0" anchor="ctr" bIns="116050" lIns="116050" spcFirstLastPara="1" rIns="116050" wrap="square" tIns="116050">
            <a:noAutofit/>
          </a:bodyPr>
          <a:lstStyle/>
          <a:p>
            <a:pPr indent="-381000" lvl="0" marL="457200" rtl="0" algn="l">
              <a:lnSpc>
                <a:spcPct val="115000"/>
              </a:lnSpc>
              <a:spcBef>
                <a:spcPts val="0"/>
              </a:spcBef>
              <a:spcAft>
                <a:spcPts val="0"/>
              </a:spcAft>
              <a:buClr>
                <a:srgbClr val="34495E"/>
              </a:buClr>
              <a:buSzPts val="1100"/>
              <a:buNone/>
            </a:pPr>
            <a:r>
              <a:rPr lang="en-GB" sz="1400"/>
              <a:t>Compare your answers with others who taken taken the quizzes</a:t>
            </a:r>
            <a:endParaRPr sz="1400"/>
          </a:p>
          <a:p>
            <a:pPr indent="-381000" lvl="0" marL="457200" rtl="0" algn="l">
              <a:lnSpc>
                <a:spcPct val="115000"/>
              </a:lnSpc>
              <a:spcBef>
                <a:spcPts val="0"/>
              </a:spcBef>
              <a:spcAft>
                <a:spcPts val="0"/>
              </a:spcAft>
              <a:buClr>
                <a:srgbClr val="34495E"/>
              </a:buClr>
              <a:buSzPts val="1100"/>
              <a:buNone/>
            </a:pPr>
            <a:r>
              <a:t/>
            </a:r>
            <a:endParaRPr sz="1400"/>
          </a:p>
        </p:txBody>
      </p:sp>
      <p:sp>
        <p:nvSpPr>
          <p:cNvPr id="553" name="Google Shape;553;p59"/>
          <p:cNvSpPr txBox="1"/>
          <p:nvPr/>
        </p:nvSpPr>
        <p:spPr>
          <a:xfrm>
            <a:off x="505125" y="1307775"/>
            <a:ext cx="48759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lnSpc>
                <a:spcPct val="115000"/>
              </a:lnSpc>
              <a:spcBef>
                <a:spcPts val="0"/>
              </a:spcBef>
              <a:spcAft>
                <a:spcPts val="1000"/>
              </a:spcAft>
              <a:buClr>
                <a:schemeClr val="dk1"/>
              </a:buClr>
              <a:buSzPts val="1100"/>
              <a:buFont typeface="Arial"/>
              <a:buNone/>
            </a:pPr>
            <a:r>
              <a:rPr b="1" lang="en-GB" sz="1400">
                <a:solidFill>
                  <a:srgbClr val="434343"/>
                </a:solidFill>
                <a:highlight>
                  <a:schemeClr val="lt1"/>
                </a:highlight>
                <a:latin typeface="Roboto"/>
                <a:ea typeface="Roboto"/>
                <a:cs typeface="Roboto"/>
                <a:sym typeface="Roboto"/>
              </a:rPr>
              <a:t>Which of these self driving cars would you be more likely to buy?</a:t>
            </a:r>
            <a:endParaRPr b="1" i="0" sz="1400" u="none" cap="none" strike="noStrike">
              <a:solidFill>
                <a:srgbClr val="34495E"/>
              </a:solidFill>
              <a:latin typeface="Arial"/>
              <a:ea typeface="Arial"/>
              <a:cs typeface="Arial"/>
              <a:sym typeface="Arial"/>
            </a:endParaRPr>
          </a:p>
        </p:txBody>
      </p:sp>
      <p:sp>
        <p:nvSpPr>
          <p:cNvPr id="554" name="Google Shape;554;p59"/>
          <p:cNvSpPr/>
          <p:nvPr/>
        </p:nvSpPr>
        <p:spPr>
          <a:xfrm>
            <a:off x="5380950" y="2034575"/>
            <a:ext cx="4749000" cy="19737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4495E"/>
              </a:solidFill>
              <a:latin typeface="Arial"/>
              <a:ea typeface="Arial"/>
              <a:cs typeface="Arial"/>
              <a:sym typeface="Arial"/>
            </a:endParaRPr>
          </a:p>
        </p:txBody>
      </p:sp>
      <p:sp>
        <p:nvSpPr>
          <p:cNvPr id="555" name="Google Shape;555;p59"/>
          <p:cNvSpPr txBox="1"/>
          <p:nvPr/>
        </p:nvSpPr>
        <p:spPr>
          <a:xfrm>
            <a:off x="5380992" y="1307792"/>
            <a:ext cx="47490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lnSpc>
                <a:spcPct val="115000"/>
              </a:lnSpc>
              <a:spcBef>
                <a:spcPts val="0"/>
              </a:spcBef>
              <a:spcAft>
                <a:spcPts val="2000"/>
              </a:spcAft>
              <a:buClr>
                <a:schemeClr val="dk1"/>
              </a:buClr>
              <a:buSzPts val="1100"/>
              <a:buFont typeface="Arial"/>
              <a:buNone/>
            </a:pPr>
            <a:r>
              <a:rPr b="1" lang="en-GB" sz="1400">
                <a:solidFill>
                  <a:srgbClr val="434343"/>
                </a:solidFill>
                <a:highlight>
                  <a:schemeClr val="lt1"/>
                </a:highlight>
                <a:latin typeface="Roboto"/>
                <a:ea typeface="Roboto"/>
                <a:cs typeface="Roboto"/>
                <a:sym typeface="Roboto"/>
              </a:rPr>
              <a:t>Your Reasons</a:t>
            </a:r>
            <a:endParaRPr b="1" i="0" sz="1400" u="none" cap="none" strike="noStrike">
              <a:solidFill>
                <a:srgbClr val="434343"/>
              </a:solidFill>
              <a:latin typeface="Arial"/>
              <a:ea typeface="Arial"/>
              <a:cs typeface="Arial"/>
              <a:sym typeface="Arial"/>
            </a:endParaRPr>
          </a:p>
        </p:txBody>
      </p:sp>
      <p:sp>
        <p:nvSpPr>
          <p:cNvPr id="556" name="Google Shape;556;p59"/>
          <p:cNvSpPr txBox="1"/>
          <p:nvPr/>
        </p:nvSpPr>
        <p:spPr>
          <a:xfrm>
            <a:off x="6959755" y="567999"/>
            <a:ext cx="3170100" cy="739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GB" sz="1400">
                <a:solidFill>
                  <a:srgbClr val="59B246"/>
                </a:solidFill>
              </a:rPr>
              <a:t>COURSE</a:t>
            </a:r>
            <a:endParaRPr b="1" sz="1400">
              <a:solidFill>
                <a:srgbClr val="59B246"/>
              </a:solidFill>
            </a:endParaRPr>
          </a:p>
          <a:p>
            <a:pPr indent="0" lvl="0" marL="0" rtl="0" algn="l">
              <a:lnSpc>
                <a:spcPct val="115000"/>
              </a:lnSpc>
              <a:spcBef>
                <a:spcPts val="0"/>
              </a:spcBef>
              <a:spcAft>
                <a:spcPts val="0"/>
              </a:spcAft>
              <a:buNone/>
            </a:pPr>
            <a:r>
              <a:rPr b="1" lang="en-GB" sz="1400">
                <a:solidFill>
                  <a:srgbClr val="34495E"/>
                </a:solidFill>
              </a:rPr>
              <a:t>MACHINE LEARNING STANDARD</a:t>
            </a:r>
            <a:endParaRPr sz="1400"/>
          </a:p>
        </p:txBody>
      </p:sp>
      <p:sp>
        <p:nvSpPr>
          <p:cNvPr id="557" name="Google Shape;557;p59"/>
          <p:cNvSpPr/>
          <p:nvPr/>
        </p:nvSpPr>
        <p:spPr>
          <a:xfrm>
            <a:off x="505125" y="4711325"/>
            <a:ext cx="9624600" cy="19737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34495E"/>
              </a:solidFill>
              <a:latin typeface="Arial"/>
              <a:ea typeface="Arial"/>
              <a:cs typeface="Arial"/>
              <a:sym typeface="Arial"/>
            </a:endParaRPr>
          </a:p>
        </p:txBody>
      </p:sp>
      <p:sp>
        <p:nvSpPr>
          <p:cNvPr id="558" name="Google Shape;558;p59"/>
          <p:cNvSpPr txBox="1"/>
          <p:nvPr/>
        </p:nvSpPr>
        <p:spPr>
          <a:xfrm>
            <a:off x="505175" y="3996475"/>
            <a:ext cx="96246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lnSpc>
                <a:spcPct val="115000"/>
              </a:lnSpc>
              <a:spcBef>
                <a:spcPts val="0"/>
              </a:spcBef>
              <a:spcAft>
                <a:spcPts val="1000"/>
              </a:spcAft>
              <a:buClr>
                <a:schemeClr val="dk1"/>
              </a:buClr>
              <a:buSzPts val="1100"/>
              <a:buFont typeface="Arial"/>
              <a:buNone/>
            </a:pPr>
            <a:r>
              <a:rPr b="1" lang="en-GB" sz="1400">
                <a:solidFill>
                  <a:srgbClr val="434343"/>
                </a:solidFill>
                <a:highlight>
                  <a:schemeClr val="lt1"/>
                </a:highlight>
                <a:latin typeface="Roboto"/>
                <a:ea typeface="Roboto"/>
                <a:cs typeface="Roboto"/>
                <a:sym typeface="Roboto"/>
              </a:rPr>
              <a:t>Class discussion notes</a:t>
            </a:r>
            <a:endParaRPr sz="1400">
              <a:solidFill>
                <a:srgbClr val="434343"/>
              </a:solidFill>
            </a:endParaRPr>
          </a:p>
        </p:txBody>
      </p:sp>
      <p:pic>
        <p:nvPicPr>
          <p:cNvPr id="559" name="Google Shape;559;p59"/>
          <p:cNvPicPr preferRelativeResize="0"/>
          <p:nvPr/>
        </p:nvPicPr>
        <p:blipFill>
          <a:blip r:embed="rId3">
            <a:alphaModFix/>
          </a:blip>
          <a:stretch>
            <a:fillRect/>
          </a:stretch>
        </p:blipFill>
        <p:spPr>
          <a:xfrm>
            <a:off x="739050" y="2125401"/>
            <a:ext cx="1768285" cy="1768285"/>
          </a:xfrm>
          <a:prstGeom prst="rect">
            <a:avLst/>
          </a:prstGeom>
          <a:noFill/>
          <a:ln>
            <a:noFill/>
          </a:ln>
        </p:spPr>
      </p:pic>
      <p:sp>
        <p:nvSpPr>
          <p:cNvPr id="560" name="Google Shape;560;p59"/>
          <p:cNvSpPr txBox="1"/>
          <p:nvPr/>
        </p:nvSpPr>
        <p:spPr>
          <a:xfrm>
            <a:off x="2843075" y="2558450"/>
            <a:ext cx="20694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2400" u="sng">
                <a:solidFill>
                  <a:schemeClr val="accent5"/>
                </a:solidFill>
                <a:hlinkClick r:id="rId4">
                  <a:extLst>
                    <a:ext uri="{A12FA001-AC4F-418D-AE19-62706E023703}">
                      <ahyp:hlinkClr val="tx"/>
                    </a:ext>
                  </a:extLst>
                </a:hlinkClick>
              </a:rPr>
              <a:t>Survey Link</a:t>
            </a:r>
            <a:endParaRPr sz="14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4" name="Shape 564"/>
        <p:cNvGrpSpPr/>
        <p:nvPr/>
      </p:nvGrpSpPr>
      <p:grpSpPr>
        <a:xfrm>
          <a:off x="0" y="0"/>
          <a:ext cx="0" cy="0"/>
          <a:chOff x="0" y="0"/>
          <a:chExt cx="0" cy="0"/>
        </a:xfrm>
      </p:grpSpPr>
      <p:sp>
        <p:nvSpPr>
          <p:cNvPr id="565" name="Google Shape;565;p60"/>
          <p:cNvSpPr/>
          <p:nvPr/>
        </p:nvSpPr>
        <p:spPr>
          <a:xfrm>
            <a:off x="505125" y="2022650"/>
            <a:ext cx="4840800" cy="24798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chemeClr val="dk2"/>
                </a:solidFill>
              </a:rPr>
              <a:t>How likely is the job to be automated?</a:t>
            </a:r>
            <a:endParaRPr sz="1400">
              <a:solidFill>
                <a:schemeClr val="dk2"/>
              </a:solidFill>
            </a:endParaRPr>
          </a:p>
          <a:p>
            <a:pPr indent="0" lvl="0" marL="0" rtl="0" algn="l">
              <a:spcBef>
                <a:spcPts val="0"/>
              </a:spcBef>
              <a:spcAft>
                <a:spcPts val="0"/>
              </a:spcAft>
              <a:buNone/>
            </a:pPr>
            <a:r>
              <a:t/>
            </a:r>
            <a:endParaRPr sz="1400">
              <a:solidFill>
                <a:schemeClr val="dk2"/>
              </a:solidFill>
            </a:endParaRPr>
          </a:p>
          <a:p>
            <a:pPr indent="0" lvl="0" marL="0" rtl="0" algn="l">
              <a:spcBef>
                <a:spcPts val="0"/>
              </a:spcBef>
              <a:spcAft>
                <a:spcPts val="0"/>
              </a:spcAft>
              <a:buNone/>
            </a:pPr>
            <a:r>
              <a:t/>
            </a:r>
            <a:endParaRPr sz="1400">
              <a:solidFill>
                <a:schemeClr val="dk2"/>
              </a:solidFill>
            </a:endParaRPr>
          </a:p>
          <a:p>
            <a:pPr indent="0" lvl="0" marL="0" rtl="0" algn="l">
              <a:spcBef>
                <a:spcPts val="0"/>
              </a:spcBef>
              <a:spcAft>
                <a:spcPts val="0"/>
              </a:spcAft>
              <a:buNone/>
            </a:pPr>
            <a:r>
              <a:rPr lang="en-GB" sz="1400">
                <a:solidFill>
                  <a:schemeClr val="dk2"/>
                </a:solidFill>
              </a:rPr>
              <a:t>How does this compare to other jobs?</a:t>
            </a:r>
            <a:endParaRPr sz="1400">
              <a:solidFill>
                <a:schemeClr val="dk2"/>
              </a:solidFill>
            </a:endParaRPr>
          </a:p>
          <a:p>
            <a:pPr indent="0" lvl="0" marL="0" rtl="0" algn="l">
              <a:spcBef>
                <a:spcPts val="0"/>
              </a:spcBef>
              <a:spcAft>
                <a:spcPts val="0"/>
              </a:spcAft>
              <a:buNone/>
            </a:pPr>
            <a:r>
              <a:t/>
            </a:r>
            <a:endParaRPr sz="1400">
              <a:solidFill>
                <a:schemeClr val="dk2"/>
              </a:solidFill>
            </a:endParaRPr>
          </a:p>
          <a:p>
            <a:pPr indent="0" lvl="0" marL="0" rtl="0" algn="l">
              <a:spcBef>
                <a:spcPts val="0"/>
              </a:spcBef>
              <a:spcAft>
                <a:spcPts val="0"/>
              </a:spcAft>
              <a:buNone/>
            </a:pPr>
            <a:r>
              <a:t/>
            </a:r>
            <a:endParaRPr sz="1400">
              <a:solidFill>
                <a:schemeClr val="dk2"/>
              </a:solidFill>
            </a:endParaRPr>
          </a:p>
          <a:p>
            <a:pPr indent="0" lvl="0" marL="0" rtl="0" algn="l">
              <a:spcBef>
                <a:spcPts val="0"/>
              </a:spcBef>
              <a:spcAft>
                <a:spcPts val="0"/>
              </a:spcAft>
              <a:buNone/>
            </a:pPr>
            <a:r>
              <a:rPr lang="en-GB" sz="1400">
                <a:solidFill>
                  <a:schemeClr val="dk2"/>
                </a:solidFill>
              </a:rPr>
              <a:t>How many current </a:t>
            </a:r>
            <a:r>
              <a:rPr lang="en-GB" sz="1400">
                <a:solidFill>
                  <a:schemeClr val="dk2"/>
                </a:solidFill>
              </a:rPr>
              <a:t>vacancies</a:t>
            </a:r>
            <a:r>
              <a:rPr lang="en-GB" sz="1400">
                <a:solidFill>
                  <a:schemeClr val="dk2"/>
                </a:solidFill>
              </a:rPr>
              <a:t> are there?</a:t>
            </a:r>
            <a:endParaRPr sz="1400">
              <a:solidFill>
                <a:schemeClr val="dk2"/>
              </a:solidFill>
            </a:endParaRPr>
          </a:p>
          <a:p>
            <a:pPr indent="0" lvl="0" marL="0" rtl="0" algn="l">
              <a:spcBef>
                <a:spcPts val="0"/>
              </a:spcBef>
              <a:spcAft>
                <a:spcPts val="0"/>
              </a:spcAft>
              <a:buNone/>
            </a:pPr>
            <a:r>
              <a:t/>
            </a:r>
            <a:endParaRPr sz="1400">
              <a:solidFill>
                <a:schemeClr val="dk2"/>
              </a:solidFill>
            </a:endParaRPr>
          </a:p>
          <a:p>
            <a:pPr indent="0" lvl="0" marL="0" rtl="0" algn="l">
              <a:spcBef>
                <a:spcPts val="0"/>
              </a:spcBef>
              <a:spcAft>
                <a:spcPts val="0"/>
              </a:spcAft>
              <a:buNone/>
            </a:pPr>
            <a:r>
              <a:t/>
            </a:r>
            <a:endParaRPr sz="1400">
              <a:solidFill>
                <a:schemeClr val="dk2"/>
              </a:solidFill>
            </a:endParaRPr>
          </a:p>
          <a:p>
            <a:pPr indent="0" lvl="0" marL="0" rtl="0" algn="l">
              <a:spcBef>
                <a:spcPts val="0"/>
              </a:spcBef>
              <a:spcAft>
                <a:spcPts val="0"/>
              </a:spcAft>
              <a:buNone/>
            </a:pPr>
            <a:r>
              <a:rPr lang="en-GB" sz="1400">
                <a:solidFill>
                  <a:schemeClr val="dk2"/>
                </a:solidFill>
              </a:rPr>
              <a:t>What is the average salary?</a:t>
            </a:r>
            <a:endParaRPr sz="1400">
              <a:solidFill>
                <a:schemeClr val="dk2"/>
              </a:solidFill>
            </a:endParaRPr>
          </a:p>
        </p:txBody>
      </p:sp>
      <p:sp>
        <p:nvSpPr>
          <p:cNvPr id="566" name="Google Shape;566;p60"/>
          <p:cNvSpPr/>
          <p:nvPr/>
        </p:nvSpPr>
        <p:spPr>
          <a:xfrm>
            <a:off x="5345850" y="2022650"/>
            <a:ext cx="4840800" cy="24798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How likely is the job to be automated?</a:t>
            </a:r>
            <a:endParaRPr sz="1400">
              <a:solidFill>
                <a:schemeClr val="dk2"/>
              </a:solidFill>
            </a:endParaRPr>
          </a:p>
          <a:p>
            <a:pPr indent="0" lvl="0" marL="0" rtl="0" algn="l">
              <a:spcBef>
                <a:spcPts val="0"/>
              </a:spcBef>
              <a:spcAft>
                <a:spcPts val="0"/>
              </a:spcAft>
              <a:buClr>
                <a:schemeClr val="dk1"/>
              </a:buClr>
              <a:buSzPts val="1100"/>
              <a:buFont typeface="Arial"/>
              <a:buNone/>
            </a:pPr>
            <a:r>
              <a:t/>
            </a:r>
            <a:endParaRPr sz="1400">
              <a:solidFill>
                <a:schemeClr val="dk2"/>
              </a:solidFill>
            </a:endParaRPr>
          </a:p>
          <a:p>
            <a:pPr indent="0" lvl="0" marL="0" rtl="0" algn="l">
              <a:spcBef>
                <a:spcPts val="0"/>
              </a:spcBef>
              <a:spcAft>
                <a:spcPts val="0"/>
              </a:spcAft>
              <a:buClr>
                <a:schemeClr val="dk1"/>
              </a:buClr>
              <a:buSzPts val="1100"/>
              <a:buFont typeface="Arial"/>
              <a:buNone/>
            </a:pPr>
            <a:r>
              <a:t/>
            </a:r>
            <a:endParaRPr sz="1400">
              <a:solidFill>
                <a:schemeClr val="dk2"/>
              </a:solidFill>
            </a:endParaRPr>
          </a:p>
          <a:p>
            <a:pPr indent="0" lvl="0" marL="0" rtl="0" algn="l">
              <a:spcBef>
                <a:spcPts val="0"/>
              </a:spcBef>
              <a:spcAft>
                <a:spcPts val="0"/>
              </a:spcAft>
              <a:buClr>
                <a:schemeClr val="dk1"/>
              </a:buClr>
              <a:buSzPts val="1100"/>
              <a:buFont typeface="Arial"/>
              <a:buNone/>
            </a:pPr>
            <a:r>
              <a:rPr lang="en-GB" sz="1400">
                <a:solidFill>
                  <a:schemeClr val="dk2"/>
                </a:solidFill>
              </a:rPr>
              <a:t>How does this compare to other jobs?</a:t>
            </a:r>
            <a:endParaRPr sz="1400">
              <a:solidFill>
                <a:schemeClr val="dk2"/>
              </a:solidFill>
            </a:endParaRPr>
          </a:p>
          <a:p>
            <a:pPr indent="0" lvl="0" marL="0" rtl="0" algn="l">
              <a:spcBef>
                <a:spcPts val="0"/>
              </a:spcBef>
              <a:spcAft>
                <a:spcPts val="0"/>
              </a:spcAft>
              <a:buClr>
                <a:schemeClr val="dk1"/>
              </a:buClr>
              <a:buSzPts val="1100"/>
              <a:buFont typeface="Arial"/>
              <a:buNone/>
            </a:pPr>
            <a:r>
              <a:t/>
            </a:r>
            <a:endParaRPr sz="1400">
              <a:solidFill>
                <a:schemeClr val="dk2"/>
              </a:solidFill>
            </a:endParaRPr>
          </a:p>
          <a:p>
            <a:pPr indent="0" lvl="0" marL="0" rtl="0" algn="l">
              <a:spcBef>
                <a:spcPts val="0"/>
              </a:spcBef>
              <a:spcAft>
                <a:spcPts val="0"/>
              </a:spcAft>
              <a:buClr>
                <a:schemeClr val="dk1"/>
              </a:buClr>
              <a:buSzPts val="1100"/>
              <a:buFont typeface="Arial"/>
              <a:buNone/>
            </a:pPr>
            <a:r>
              <a:t/>
            </a:r>
            <a:endParaRPr sz="1400">
              <a:solidFill>
                <a:schemeClr val="dk2"/>
              </a:solidFill>
            </a:endParaRPr>
          </a:p>
          <a:p>
            <a:pPr indent="0" lvl="0" marL="0" rtl="0" algn="l">
              <a:spcBef>
                <a:spcPts val="0"/>
              </a:spcBef>
              <a:spcAft>
                <a:spcPts val="0"/>
              </a:spcAft>
              <a:buClr>
                <a:schemeClr val="dk1"/>
              </a:buClr>
              <a:buSzPts val="1100"/>
              <a:buFont typeface="Arial"/>
              <a:buNone/>
            </a:pPr>
            <a:r>
              <a:rPr lang="en-GB" sz="1400">
                <a:solidFill>
                  <a:schemeClr val="dk2"/>
                </a:solidFill>
              </a:rPr>
              <a:t>How many current vacancies are there?</a:t>
            </a:r>
            <a:endParaRPr sz="1400">
              <a:solidFill>
                <a:schemeClr val="dk2"/>
              </a:solidFill>
            </a:endParaRPr>
          </a:p>
          <a:p>
            <a:pPr indent="0" lvl="0" marL="0" rtl="0" algn="l">
              <a:spcBef>
                <a:spcPts val="0"/>
              </a:spcBef>
              <a:spcAft>
                <a:spcPts val="0"/>
              </a:spcAft>
              <a:buClr>
                <a:schemeClr val="dk1"/>
              </a:buClr>
              <a:buSzPts val="1100"/>
              <a:buFont typeface="Arial"/>
              <a:buNone/>
            </a:pPr>
            <a:r>
              <a:t/>
            </a:r>
            <a:endParaRPr sz="1400">
              <a:solidFill>
                <a:schemeClr val="dk2"/>
              </a:solidFill>
            </a:endParaRPr>
          </a:p>
          <a:p>
            <a:pPr indent="0" lvl="0" marL="0" rtl="0" algn="l">
              <a:spcBef>
                <a:spcPts val="0"/>
              </a:spcBef>
              <a:spcAft>
                <a:spcPts val="0"/>
              </a:spcAft>
              <a:buClr>
                <a:schemeClr val="dk1"/>
              </a:buClr>
              <a:buSzPts val="1100"/>
              <a:buFont typeface="Arial"/>
              <a:buNone/>
            </a:pPr>
            <a:r>
              <a:t/>
            </a:r>
            <a:endParaRPr sz="1400">
              <a:solidFill>
                <a:schemeClr val="dk2"/>
              </a:solidFill>
            </a:endParaRPr>
          </a:p>
          <a:p>
            <a:pPr indent="0" lvl="0" marL="0" rtl="0" algn="l">
              <a:spcBef>
                <a:spcPts val="0"/>
              </a:spcBef>
              <a:spcAft>
                <a:spcPts val="0"/>
              </a:spcAft>
              <a:buClr>
                <a:schemeClr val="dk1"/>
              </a:buClr>
              <a:buSzPts val="1100"/>
              <a:buFont typeface="Arial"/>
              <a:buNone/>
            </a:pPr>
            <a:r>
              <a:rPr lang="en-GB" sz="1400">
                <a:solidFill>
                  <a:schemeClr val="dk2"/>
                </a:solidFill>
              </a:rPr>
              <a:t>What is the average salary?</a:t>
            </a:r>
            <a:endParaRPr sz="1400">
              <a:solidFill>
                <a:schemeClr val="dk2"/>
              </a:solidFill>
            </a:endParaRPr>
          </a:p>
        </p:txBody>
      </p:sp>
      <p:sp>
        <p:nvSpPr>
          <p:cNvPr id="567" name="Google Shape;567;p60"/>
          <p:cNvSpPr/>
          <p:nvPr/>
        </p:nvSpPr>
        <p:spPr>
          <a:xfrm>
            <a:off x="505125" y="5217475"/>
            <a:ext cx="9681600" cy="1467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1"/>
                </a:solidFill>
              </a:rPr>
              <a:t>:</a:t>
            </a:r>
            <a:endParaRPr sz="1400"/>
          </a:p>
        </p:txBody>
      </p:sp>
      <p:sp>
        <p:nvSpPr>
          <p:cNvPr id="568" name="Google Shape;568;p60"/>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a:t>
            </a:r>
            <a:r>
              <a:rPr lang="en-GB" sz="1400">
                <a:solidFill>
                  <a:srgbClr val="59B246"/>
                </a:solidFill>
              </a:rPr>
              <a:t>6.1</a:t>
            </a:r>
            <a:endParaRPr sz="1400">
              <a:solidFill>
                <a:srgbClr val="59B246"/>
              </a:solidFill>
            </a:endParaRPr>
          </a:p>
          <a:p>
            <a:pPr indent="0" lvl="0" marL="0" rtl="0" algn="l">
              <a:spcBef>
                <a:spcPts val="0"/>
              </a:spcBef>
              <a:spcAft>
                <a:spcPts val="0"/>
              </a:spcAft>
              <a:buNone/>
            </a:pPr>
            <a:r>
              <a:rPr lang="en-GB" sz="1400">
                <a:solidFill>
                  <a:schemeClr val="dk2"/>
                </a:solidFill>
              </a:rPr>
              <a:t>FUTURE JOBS</a:t>
            </a:r>
            <a:r>
              <a:rPr lang="en-GB" sz="1400">
                <a:solidFill>
                  <a:schemeClr val="dk2"/>
                </a:solidFill>
              </a:rPr>
              <a:t> SEARCH</a:t>
            </a:r>
            <a:endParaRPr sz="1400">
              <a:solidFill>
                <a:schemeClr val="dk2"/>
              </a:solidFill>
            </a:endParaRPr>
          </a:p>
        </p:txBody>
      </p:sp>
      <p:sp>
        <p:nvSpPr>
          <p:cNvPr id="569" name="Google Shape;569;p60"/>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r>
              <a:rPr b="0" lang="en-GB" sz="1400">
                <a:solidFill>
                  <a:schemeClr val="dk2"/>
                </a:solidFill>
              </a:rPr>
              <a:t>	</a:t>
            </a:r>
            <a:endParaRPr sz="1400">
              <a:solidFill>
                <a:srgbClr val="59B246"/>
              </a:solidFill>
            </a:endParaRPr>
          </a:p>
        </p:txBody>
      </p:sp>
      <p:sp>
        <p:nvSpPr>
          <p:cNvPr id="570" name="Google Shape;570;p60"/>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200">
                <a:solidFill>
                  <a:srgbClr val="34495E"/>
                </a:solidFill>
              </a:rPr>
              <a:t>Use this page to make notes on the likelihood of your chosen job disappearing. Try to find one job that could disappear and one that will probably be safe from automation.</a:t>
            </a:r>
            <a:endParaRPr sz="1200"/>
          </a:p>
        </p:txBody>
      </p:sp>
      <p:sp>
        <p:nvSpPr>
          <p:cNvPr id="571" name="Google Shape;571;p60"/>
          <p:cNvSpPr txBox="1"/>
          <p:nvPr/>
        </p:nvSpPr>
        <p:spPr>
          <a:xfrm>
            <a:off x="5345925" y="1307750"/>
            <a:ext cx="4840800" cy="714900"/>
          </a:xfrm>
          <a:prstGeom prst="rect">
            <a:avLst/>
          </a:prstGeom>
          <a:solidFill>
            <a:srgbClr val="F2F2F2"/>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400">
                <a:solidFill>
                  <a:srgbClr val="34495E"/>
                </a:solidFill>
              </a:rPr>
              <a:t>Job</a:t>
            </a:r>
            <a:r>
              <a:rPr b="1" lang="en-GB" sz="1400">
                <a:solidFill>
                  <a:srgbClr val="34495E"/>
                </a:solidFill>
              </a:rPr>
              <a:t> Title:</a:t>
            </a:r>
            <a:endParaRPr b="1" sz="1400">
              <a:solidFill>
                <a:srgbClr val="34495E"/>
              </a:solidFill>
            </a:endParaRPr>
          </a:p>
        </p:txBody>
      </p:sp>
      <p:sp>
        <p:nvSpPr>
          <p:cNvPr id="572" name="Google Shape;572;p60"/>
          <p:cNvSpPr txBox="1"/>
          <p:nvPr/>
        </p:nvSpPr>
        <p:spPr>
          <a:xfrm>
            <a:off x="505125" y="1307750"/>
            <a:ext cx="4840800" cy="714900"/>
          </a:xfrm>
          <a:prstGeom prst="rect">
            <a:avLst/>
          </a:prstGeom>
          <a:solidFill>
            <a:srgbClr val="F2F2F2"/>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400">
                <a:solidFill>
                  <a:srgbClr val="34495E"/>
                </a:solidFill>
              </a:rPr>
              <a:t>Job</a:t>
            </a:r>
            <a:r>
              <a:rPr b="1" lang="en-GB" sz="1400">
                <a:solidFill>
                  <a:srgbClr val="34495E"/>
                </a:solidFill>
              </a:rPr>
              <a:t> Title:</a:t>
            </a:r>
            <a:endParaRPr b="1" sz="1400">
              <a:solidFill>
                <a:srgbClr val="34495E"/>
              </a:solidFill>
            </a:endParaRPr>
          </a:p>
        </p:txBody>
      </p:sp>
      <p:sp>
        <p:nvSpPr>
          <p:cNvPr id="573" name="Google Shape;573;p60"/>
          <p:cNvSpPr txBox="1"/>
          <p:nvPr/>
        </p:nvSpPr>
        <p:spPr>
          <a:xfrm>
            <a:off x="505125" y="4502550"/>
            <a:ext cx="9681600" cy="714900"/>
          </a:xfrm>
          <a:prstGeom prst="rect">
            <a:avLst/>
          </a:prstGeom>
          <a:solidFill>
            <a:srgbClr val="F2F2F2"/>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lnSpc>
                <a:spcPct val="115000"/>
              </a:lnSpc>
              <a:spcBef>
                <a:spcPts val="1800"/>
              </a:spcBef>
              <a:spcAft>
                <a:spcPts val="400"/>
              </a:spcAft>
              <a:buNone/>
            </a:pPr>
            <a:r>
              <a:rPr b="1" lang="en-GB" sz="1400">
                <a:solidFill>
                  <a:schemeClr val="dk2"/>
                </a:solidFill>
              </a:rPr>
              <a:t>What makes a job susceptible to automation?</a:t>
            </a:r>
            <a:endParaRPr b="1" sz="1400">
              <a:solidFill>
                <a:schemeClr val="dk2"/>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7" name="Shape 577"/>
        <p:cNvGrpSpPr/>
        <p:nvPr/>
      </p:nvGrpSpPr>
      <p:grpSpPr>
        <a:xfrm>
          <a:off x="0" y="0"/>
          <a:ext cx="0" cy="0"/>
          <a:chOff x="0" y="0"/>
          <a:chExt cx="0" cy="0"/>
        </a:xfrm>
      </p:grpSpPr>
      <p:sp>
        <p:nvSpPr>
          <p:cNvPr id="578" name="Google Shape;578;p61"/>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a:t>
            </a:r>
            <a:r>
              <a:rPr lang="en-GB" sz="1400">
                <a:solidFill>
                  <a:srgbClr val="59B246"/>
                </a:solidFill>
              </a:rPr>
              <a:t>6.2</a:t>
            </a:r>
            <a:endParaRPr sz="1400">
              <a:solidFill>
                <a:srgbClr val="59B246"/>
              </a:solidFill>
            </a:endParaRPr>
          </a:p>
          <a:p>
            <a:pPr indent="0" lvl="0" marL="0" rtl="0" algn="l">
              <a:spcBef>
                <a:spcPts val="0"/>
              </a:spcBef>
              <a:spcAft>
                <a:spcPts val="0"/>
              </a:spcAft>
              <a:buNone/>
            </a:pPr>
            <a:r>
              <a:rPr lang="en-GB" sz="1400">
                <a:solidFill>
                  <a:schemeClr val="dk2"/>
                </a:solidFill>
              </a:rPr>
              <a:t>REVIEW OF MACHINE LEARNING </a:t>
            </a:r>
            <a:endParaRPr sz="1400">
              <a:solidFill>
                <a:schemeClr val="dk2"/>
              </a:solidFill>
            </a:endParaRPr>
          </a:p>
        </p:txBody>
      </p:sp>
      <p:sp>
        <p:nvSpPr>
          <p:cNvPr id="579" name="Google Shape;579;p61"/>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endParaRPr b="0" sz="1400">
              <a:solidFill>
                <a:schemeClr val="dk2"/>
              </a:solidFill>
            </a:endParaRPr>
          </a:p>
        </p:txBody>
      </p:sp>
      <p:sp>
        <p:nvSpPr>
          <p:cNvPr id="580" name="Google Shape;580;p61"/>
          <p:cNvSpPr txBox="1"/>
          <p:nvPr>
            <p:ph idx="2" type="subTitle"/>
          </p:nvPr>
        </p:nvSpPr>
        <p:spPr>
          <a:xfrm>
            <a:off x="505134" y="6685087"/>
            <a:ext cx="6454621" cy="739832"/>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sz="1400"/>
              <a:t>Use this worksheet to make notes for your report</a:t>
            </a:r>
            <a:endParaRPr sz="1400"/>
          </a:p>
          <a:p>
            <a:pPr indent="0" lvl="0" marL="0" rtl="0" algn="l">
              <a:spcBef>
                <a:spcPts val="0"/>
              </a:spcBef>
              <a:spcAft>
                <a:spcPts val="0"/>
              </a:spcAft>
              <a:buNone/>
            </a:pPr>
            <a:r>
              <a:t/>
            </a:r>
            <a:endParaRPr sz="1400"/>
          </a:p>
        </p:txBody>
      </p:sp>
      <p:sp>
        <p:nvSpPr>
          <p:cNvPr id="581" name="Google Shape;581;p61"/>
          <p:cNvSpPr/>
          <p:nvPr/>
        </p:nvSpPr>
        <p:spPr>
          <a:xfrm>
            <a:off x="505259" y="1307755"/>
            <a:ext cx="9696181" cy="966042"/>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Things to include in your introduction</a:t>
            </a:r>
            <a:endParaRPr sz="1400">
              <a:solidFill>
                <a:srgbClr val="262626"/>
              </a:solidFill>
            </a:endParaRPr>
          </a:p>
        </p:txBody>
      </p:sp>
      <p:sp>
        <p:nvSpPr>
          <p:cNvPr id="582" name="Google Shape;582;p61"/>
          <p:cNvSpPr/>
          <p:nvPr/>
        </p:nvSpPr>
        <p:spPr>
          <a:xfrm>
            <a:off x="527750" y="2273810"/>
            <a:ext cx="9673681" cy="1315557"/>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Examples of machine learning you are going to include</a:t>
            </a:r>
            <a:endParaRPr sz="1400">
              <a:solidFill>
                <a:srgbClr val="262626"/>
              </a:solidFill>
            </a:endParaRPr>
          </a:p>
        </p:txBody>
      </p:sp>
      <p:sp>
        <p:nvSpPr>
          <p:cNvPr id="583" name="Google Shape;583;p61"/>
          <p:cNvSpPr/>
          <p:nvPr/>
        </p:nvSpPr>
        <p:spPr>
          <a:xfrm>
            <a:off x="516510" y="5603688"/>
            <a:ext cx="9696181" cy="1080946"/>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Things to include in your conclusion (including your own opinion)</a:t>
            </a:r>
            <a:endParaRPr sz="1400">
              <a:solidFill>
                <a:srgbClr val="262626"/>
              </a:solidFill>
            </a:endParaRPr>
          </a:p>
        </p:txBody>
      </p:sp>
      <p:sp>
        <p:nvSpPr>
          <p:cNvPr id="584" name="Google Shape;584;p61"/>
          <p:cNvSpPr/>
          <p:nvPr/>
        </p:nvSpPr>
        <p:spPr>
          <a:xfrm>
            <a:off x="505259" y="3589354"/>
            <a:ext cx="4806090" cy="2014287"/>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Positive impacts</a:t>
            </a:r>
            <a:endParaRPr sz="1400">
              <a:solidFill>
                <a:srgbClr val="262626"/>
              </a:solidFill>
            </a:endParaRPr>
          </a:p>
        </p:txBody>
      </p:sp>
      <p:sp>
        <p:nvSpPr>
          <p:cNvPr id="585" name="Google Shape;585;p61"/>
          <p:cNvSpPr/>
          <p:nvPr/>
        </p:nvSpPr>
        <p:spPr>
          <a:xfrm>
            <a:off x="5311349" y="3589354"/>
            <a:ext cx="4890091" cy="2014287"/>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Issues</a:t>
            </a:r>
            <a:endParaRPr sz="1400">
              <a:solidFill>
                <a:srgbClr val="262626"/>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9" name="Shape 589"/>
        <p:cNvGrpSpPr/>
        <p:nvPr/>
      </p:nvGrpSpPr>
      <p:grpSpPr>
        <a:xfrm>
          <a:off x="0" y="0"/>
          <a:ext cx="0" cy="0"/>
          <a:chOff x="0" y="0"/>
          <a:chExt cx="0" cy="0"/>
        </a:xfrm>
      </p:grpSpPr>
      <p:sp>
        <p:nvSpPr>
          <p:cNvPr id="590" name="Google Shape;590;p62"/>
          <p:cNvSpPr/>
          <p:nvPr/>
        </p:nvSpPr>
        <p:spPr>
          <a:xfrm>
            <a:off x="505125" y="2022650"/>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400">
              <a:solidFill>
                <a:srgbClr val="34495E"/>
              </a:solidFill>
            </a:endParaRPr>
          </a:p>
        </p:txBody>
      </p:sp>
      <p:sp>
        <p:nvSpPr>
          <p:cNvPr id="591" name="Google Shape;591;p62"/>
          <p:cNvSpPr/>
          <p:nvPr/>
        </p:nvSpPr>
        <p:spPr>
          <a:xfrm>
            <a:off x="5345850" y="2022638"/>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400">
              <a:solidFill>
                <a:srgbClr val="34495E"/>
              </a:solidFill>
            </a:endParaRPr>
          </a:p>
        </p:txBody>
      </p:sp>
      <p:sp>
        <p:nvSpPr>
          <p:cNvPr id="592" name="Google Shape;592;p62"/>
          <p:cNvSpPr/>
          <p:nvPr/>
        </p:nvSpPr>
        <p:spPr>
          <a:xfrm>
            <a:off x="505125" y="4711175"/>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400">
              <a:solidFill>
                <a:srgbClr val="34495E"/>
              </a:solidFill>
            </a:endParaRPr>
          </a:p>
        </p:txBody>
      </p:sp>
      <p:sp>
        <p:nvSpPr>
          <p:cNvPr id="593" name="Google Shape;593;p62"/>
          <p:cNvSpPr/>
          <p:nvPr/>
        </p:nvSpPr>
        <p:spPr>
          <a:xfrm>
            <a:off x="5345850" y="4711175"/>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400">
              <a:solidFill>
                <a:srgbClr val="34495E"/>
              </a:solidFill>
            </a:endParaRPr>
          </a:p>
        </p:txBody>
      </p:sp>
      <p:sp>
        <p:nvSpPr>
          <p:cNvPr id="594" name="Google Shape;594;p62"/>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SHEET 7.1</a:t>
            </a:r>
            <a:endParaRPr sz="1400">
              <a:solidFill>
                <a:srgbClr val="59B246"/>
              </a:solidFill>
            </a:endParaRPr>
          </a:p>
          <a:p>
            <a:pPr indent="0" lvl="0" marL="0" rtl="0" algn="l">
              <a:spcBef>
                <a:spcPts val="0"/>
              </a:spcBef>
              <a:spcAft>
                <a:spcPts val="0"/>
              </a:spcAft>
              <a:buNone/>
            </a:pPr>
            <a:r>
              <a:rPr lang="en-GB" sz="1400">
                <a:solidFill>
                  <a:schemeClr val="dk2"/>
                </a:solidFill>
              </a:rPr>
              <a:t>SPOT POSSIBLE PROBLEMS</a:t>
            </a:r>
            <a:endParaRPr sz="1400">
              <a:solidFill>
                <a:schemeClr val="dk2"/>
              </a:solidFill>
            </a:endParaRPr>
          </a:p>
        </p:txBody>
      </p:sp>
      <p:sp>
        <p:nvSpPr>
          <p:cNvPr id="595" name="Google Shape;595;p62"/>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t>Use this sheet to jot down your ideas about possible problems</a:t>
            </a:r>
            <a:r>
              <a:rPr lang="en-GB" sz="1400"/>
              <a:t>.</a:t>
            </a:r>
            <a:endParaRPr sz="1400"/>
          </a:p>
        </p:txBody>
      </p:sp>
      <p:sp>
        <p:nvSpPr>
          <p:cNvPr id="596" name="Google Shape;596;p62"/>
          <p:cNvSpPr txBox="1"/>
          <p:nvPr/>
        </p:nvSpPr>
        <p:spPr>
          <a:xfrm>
            <a:off x="53459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sz="1400">
                <a:solidFill>
                  <a:srgbClr val="34495E"/>
                </a:solidFill>
              </a:rPr>
              <a:t>Think through your average day – what frustrations or issues do you encounter?</a:t>
            </a:r>
            <a:endParaRPr b="1" sz="1400">
              <a:solidFill>
                <a:srgbClr val="34495E"/>
              </a:solidFill>
            </a:endParaRPr>
          </a:p>
        </p:txBody>
      </p:sp>
      <p:sp>
        <p:nvSpPr>
          <p:cNvPr id="597" name="Google Shape;597;p62"/>
          <p:cNvSpPr txBox="1"/>
          <p:nvPr/>
        </p:nvSpPr>
        <p:spPr>
          <a:xfrm>
            <a:off x="5345925" y="3996275"/>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sz="1400">
                <a:solidFill>
                  <a:schemeClr val="dk2"/>
                </a:solidFill>
              </a:rPr>
              <a:t>Things that I wish more people knew about or understood better</a:t>
            </a:r>
            <a:endParaRPr b="1" sz="1400">
              <a:solidFill>
                <a:schemeClr val="dk2"/>
              </a:solidFill>
            </a:endParaRPr>
          </a:p>
        </p:txBody>
      </p:sp>
      <p:sp>
        <p:nvSpPr>
          <p:cNvPr id="598" name="Google Shape;598;p62"/>
          <p:cNvSpPr txBox="1"/>
          <p:nvPr/>
        </p:nvSpPr>
        <p:spPr>
          <a:xfrm>
            <a:off x="5051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lang="en-GB" sz="1400">
                <a:solidFill>
                  <a:srgbClr val="34495E"/>
                </a:solidFill>
              </a:rPr>
              <a:t>Think about issues that have been caused by the current coronavirus pandemic</a:t>
            </a:r>
            <a:endParaRPr b="1" sz="1400">
              <a:solidFill>
                <a:srgbClr val="34495E"/>
              </a:solidFill>
            </a:endParaRPr>
          </a:p>
        </p:txBody>
      </p:sp>
      <p:sp>
        <p:nvSpPr>
          <p:cNvPr id="599" name="Google Shape;599;p62"/>
          <p:cNvSpPr txBox="1"/>
          <p:nvPr/>
        </p:nvSpPr>
        <p:spPr>
          <a:xfrm>
            <a:off x="505125" y="3996275"/>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sz="1400">
                <a:solidFill>
                  <a:srgbClr val="34495E"/>
                </a:solidFill>
              </a:rPr>
              <a:t>Things that I would like to be different in my local community or my life</a:t>
            </a:r>
            <a:endParaRPr b="1" sz="1400">
              <a:solidFill>
                <a:srgbClr val="34495E"/>
              </a:solidFill>
            </a:endParaRPr>
          </a:p>
        </p:txBody>
      </p:sp>
      <p:sp>
        <p:nvSpPr>
          <p:cNvPr id="600" name="Google Shape;600;p62"/>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endParaRPr sz="1400">
              <a:solidFill>
                <a:srgbClr val="59B246"/>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4" name="Shape 604"/>
        <p:cNvGrpSpPr/>
        <p:nvPr/>
      </p:nvGrpSpPr>
      <p:grpSpPr>
        <a:xfrm>
          <a:off x="0" y="0"/>
          <a:ext cx="0" cy="0"/>
          <a:chOff x="0" y="0"/>
          <a:chExt cx="0" cy="0"/>
        </a:xfrm>
      </p:grpSpPr>
      <p:sp>
        <p:nvSpPr>
          <p:cNvPr id="605" name="Google Shape;605;p63"/>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SHEET </a:t>
            </a:r>
            <a:r>
              <a:rPr lang="en-GB" sz="1400">
                <a:solidFill>
                  <a:srgbClr val="59B246"/>
                </a:solidFill>
              </a:rPr>
              <a:t>7.2</a:t>
            </a:r>
            <a:endParaRPr sz="1400">
              <a:solidFill>
                <a:srgbClr val="59B246"/>
              </a:solidFill>
            </a:endParaRPr>
          </a:p>
          <a:p>
            <a:pPr indent="0" lvl="0" marL="0" rtl="0" algn="l">
              <a:spcBef>
                <a:spcPts val="0"/>
              </a:spcBef>
              <a:spcAft>
                <a:spcPts val="0"/>
              </a:spcAft>
              <a:buNone/>
            </a:pPr>
            <a:r>
              <a:rPr lang="en-GB" sz="1400">
                <a:solidFill>
                  <a:schemeClr val="dk2"/>
                </a:solidFill>
              </a:rPr>
              <a:t>FILTER THROUGH PROBLEMS</a:t>
            </a:r>
            <a:endParaRPr sz="1400">
              <a:solidFill>
                <a:schemeClr val="dk2"/>
              </a:solidFill>
            </a:endParaRPr>
          </a:p>
        </p:txBody>
      </p:sp>
      <p:sp>
        <p:nvSpPr>
          <p:cNvPr id="606" name="Google Shape;606;p63"/>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endParaRPr sz="1400">
              <a:solidFill>
                <a:srgbClr val="59B246"/>
              </a:solidFill>
            </a:endParaRPr>
          </a:p>
        </p:txBody>
      </p:sp>
      <p:sp>
        <p:nvSpPr>
          <p:cNvPr id="607" name="Google Shape;607;p63"/>
          <p:cNvSpPr txBox="1"/>
          <p:nvPr>
            <p:ph idx="2" type="subTitle"/>
          </p:nvPr>
        </p:nvSpPr>
        <p:spPr>
          <a:xfrm>
            <a:off x="505134" y="6685087"/>
            <a:ext cx="6454621" cy="739832"/>
          </a:xfrm>
          <a:prstGeom prst="rect">
            <a:avLst/>
          </a:prstGeom>
        </p:spPr>
        <p:txBody>
          <a:bodyPr anchorCtr="0" anchor="ctr" bIns="116050" lIns="116050" spcFirstLastPara="1" rIns="116050" wrap="square" tIns="116050">
            <a:noAutofit/>
          </a:bodyPr>
          <a:lstStyle/>
          <a:p>
            <a:pPr indent="0" lvl="0" marL="0" rtl="0" algn="l">
              <a:lnSpc>
                <a:spcPct val="115000"/>
              </a:lnSpc>
              <a:spcBef>
                <a:spcPts val="0"/>
              </a:spcBef>
              <a:spcAft>
                <a:spcPts val="0"/>
              </a:spcAft>
              <a:buNone/>
            </a:pPr>
            <a:r>
              <a:rPr lang="en-GB" sz="1400"/>
              <a:t>Use this worksheet to help you think through potential problems in more detail</a:t>
            </a:r>
            <a:endParaRPr sz="1400"/>
          </a:p>
        </p:txBody>
      </p:sp>
      <p:sp>
        <p:nvSpPr>
          <p:cNvPr id="608" name="Google Shape;608;p63"/>
          <p:cNvSpPr/>
          <p:nvPr/>
        </p:nvSpPr>
        <p:spPr>
          <a:xfrm>
            <a:off x="5361049" y="2022650"/>
            <a:ext cx="2414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400">
              <a:solidFill>
                <a:srgbClr val="34495E"/>
              </a:solidFill>
            </a:endParaRPr>
          </a:p>
        </p:txBody>
      </p:sp>
      <p:sp>
        <p:nvSpPr>
          <p:cNvPr id="609" name="Google Shape;609;p63"/>
          <p:cNvSpPr txBox="1"/>
          <p:nvPr/>
        </p:nvSpPr>
        <p:spPr>
          <a:xfrm>
            <a:off x="505125" y="1307750"/>
            <a:ext cx="2414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400">
                <a:solidFill>
                  <a:schemeClr val="dk2"/>
                </a:solidFill>
              </a:rPr>
              <a:t>Problem</a:t>
            </a:r>
            <a:endParaRPr b="1" sz="1400">
              <a:solidFill>
                <a:schemeClr val="dk2"/>
              </a:solidFill>
            </a:endParaRPr>
          </a:p>
        </p:txBody>
      </p:sp>
      <p:sp>
        <p:nvSpPr>
          <p:cNvPr id="610" name="Google Shape;610;p63"/>
          <p:cNvSpPr txBox="1"/>
          <p:nvPr/>
        </p:nvSpPr>
        <p:spPr>
          <a:xfrm>
            <a:off x="5361050" y="1307750"/>
            <a:ext cx="2414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400">
                <a:solidFill>
                  <a:schemeClr val="dk2"/>
                </a:solidFill>
              </a:rPr>
              <a:t>Data required (and availability)</a:t>
            </a:r>
            <a:endParaRPr b="1" sz="1400">
              <a:solidFill>
                <a:schemeClr val="dk2"/>
              </a:solidFill>
            </a:endParaRPr>
          </a:p>
        </p:txBody>
      </p:sp>
      <p:sp>
        <p:nvSpPr>
          <p:cNvPr id="611" name="Google Shape;611;p63"/>
          <p:cNvSpPr txBox="1"/>
          <p:nvPr/>
        </p:nvSpPr>
        <p:spPr>
          <a:xfrm>
            <a:off x="7772450" y="1307750"/>
            <a:ext cx="2414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400">
                <a:solidFill>
                  <a:schemeClr val="dk2"/>
                </a:solidFill>
              </a:rPr>
              <a:t>Ethical considerations?</a:t>
            </a:r>
            <a:endParaRPr b="1" sz="1400">
              <a:solidFill>
                <a:schemeClr val="dk2"/>
              </a:solidFill>
            </a:endParaRPr>
          </a:p>
        </p:txBody>
      </p:sp>
      <p:sp>
        <p:nvSpPr>
          <p:cNvPr id="612" name="Google Shape;612;p63"/>
          <p:cNvSpPr/>
          <p:nvPr/>
        </p:nvSpPr>
        <p:spPr>
          <a:xfrm>
            <a:off x="505125" y="2022650"/>
            <a:ext cx="2414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400">
              <a:solidFill>
                <a:srgbClr val="34495E"/>
              </a:solidFill>
            </a:endParaRPr>
          </a:p>
        </p:txBody>
      </p:sp>
      <p:sp>
        <p:nvSpPr>
          <p:cNvPr id="613" name="Google Shape;613;p63"/>
          <p:cNvSpPr/>
          <p:nvPr/>
        </p:nvSpPr>
        <p:spPr>
          <a:xfrm>
            <a:off x="7772575" y="2022650"/>
            <a:ext cx="2414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400">
              <a:solidFill>
                <a:srgbClr val="34495E"/>
              </a:solidFill>
            </a:endParaRPr>
          </a:p>
        </p:txBody>
      </p:sp>
      <p:sp>
        <p:nvSpPr>
          <p:cNvPr id="614" name="Google Shape;614;p63"/>
          <p:cNvSpPr/>
          <p:nvPr/>
        </p:nvSpPr>
        <p:spPr>
          <a:xfrm>
            <a:off x="2933087" y="2022650"/>
            <a:ext cx="2414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400">
              <a:solidFill>
                <a:srgbClr val="34495E"/>
              </a:solidFill>
            </a:endParaRPr>
          </a:p>
        </p:txBody>
      </p:sp>
      <p:sp>
        <p:nvSpPr>
          <p:cNvPr id="615" name="Google Shape;615;p63"/>
          <p:cNvSpPr txBox="1"/>
          <p:nvPr/>
        </p:nvSpPr>
        <p:spPr>
          <a:xfrm>
            <a:off x="2933087" y="1307750"/>
            <a:ext cx="2414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400">
                <a:solidFill>
                  <a:schemeClr val="dk2"/>
                </a:solidFill>
              </a:rPr>
              <a:t>ML model type?</a:t>
            </a:r>
            <a:endParaRPr b="1" sz="1400">
              <a:solidFill>
                <a:schemeClr val="dk2"/>
              </a:solidFill>
            </a:endParaRPr>
          </a:p>
          <a:p>
            <a:pPr indent="0" lvl="0" marL="0" rtl="0" algn="l">
              <a:spcBef>
                <a:spcPts val="0"/>
              </a:spcBef>
              <a:spcAft>
                <a:spcPts val="0"/>
              </a:spcAft>
              <a:buNone/>
            </a:pPr>
            <a:r>
              <a:rPr b="1" lang="en-GB" sz="1400">
                <a:solidFill>
                  <a:schemeClr val="dk2"/>
                </a:solidFill>
              </a:rPr>
              <a:t>(visual, text, number, voice)</a:t>
            </a:r>
            <a:endParaRPr b="1" sz="1400">
              <a:solidFill>
                <a:schemeClr val="dk2"/>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9" name="Shape 619"/>
        <p:cNvGrpSpPr/>
        <p:nvPr/>
      </p:nvGrpSpPr>
      <p:grpSpPr>
        <a:xfrm>
          <a:off x="0" y="0"/>
          <a:ext cx="0" cy="0"/>
          <a:chOff x="0" y="0"/>
          <a:chExt cx="0" cy="0"/>
        </a:xfrm>
      </p:grpSpPr>
      <p:sp>
        <p:nvSpPr>
          <p:cNvPr id="620" name="Google Shape;620;p64"/>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p>
            <a:pPr indent="0" lvl="0" marL="0" marR="0" rtl="0" algn="l">
              <a:lnSpc>
                <a:spcPct val="115000"/>
              </a:lnSpc>
              <a:spcBef>
                <a:spcPts val="0"/>
              </a:spcBef>
              <a:spcAft>
                <a:spcPts val="0"/>
              </a:spcAft>
              <a:buClr>
                <a:srgbClr val="262626"/>
              </a:buClr>
              <a:buSzPts val="1400"/>
              <a:buFont typeface="Arial"/>
              <a:buNone/>
            </a:pPr>
            <a:r>
              <a:rPr b="1" i="0" lang="en-GB" sz="1400" u="none" cap="none" strike="noStrike">
                <a:solidFill>
                  <a:srgbClr val="59B246"/>
                </a:solidFill>
                <a:latin typeface="Arial"/>
                <a:ea typeface="Arial"/>
                <a:cs typeface="Arial"/>
                <a:sym typeface="Arial"/>
              </a:rPr>
              <a:t>ACTIVITY </a:t>
            </a:r>
            <a:r>
              <a:rPr lang="en-GB" sz="1400">
                <a:solidFill>
                  <a:srgbClr val="59B246"/>
                </a:solidFill>
              </a:rPr>
              <a:t>7</a:t>
            </a:r>
            <a:r>
              <a:rPr b="1" i="0" lang="en-GB" sz="1400" u="none" cap="none" strike="noStrike">
                <a:solidFill>
                  <a:srgbClr val="59B246"/>
                </a:solidFill>
                <a:latin typeface="Arial"/>
                <a:ea typeface="Arial"/>
                <a:cs typeface="Arial"/>
                <a:sym typeface="Arial"/>
              </a:rPr>
              <a:t>.</a:t>
            </a:r>
            <a:r>
              <a:rPr lang="en-GB" sz="1400">
                <a:solidFill>
                  <a:srgbClr val="59B246"/>
                </a:solidFill>
              </a:rPr>
              <a:t>3</a:t>
            </a:r>
            <a:endParaRPr b="1" i="0" sz="1400" u="none" cap="none" strike="noStrike">
              <a:solidFill>
                <a:srgbClr val="59B246"/>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400"/>
              <a:buFont typeface="Arial"/>
              <a:buNone/>
            </a:pPr>
            <a:r>
              <a:rPr b="1" i="0" lang="en-GB" sz="1400" u="none" cap="none" strike="noStrike">
                <a:solidFill>
                  <a:schemeClr val="dk2"/>
                </a:solidFill>
                <a:latin typeface="Arial"/>
                <a:ea typeface="Arial"/>
                <a:cs typeface="Arial"/>
                <a:sym typeface="Arial"/>
              </a:rPr>
              <a:t>DRAFT MINI ELEVATOR PITCHES</a:t>
            </a:r>
            <a:endParaRPr b="1" i="0" sz="1400" u="none" cap="none" strike="noStrike">
              <a:solidFill>
                <a:schemeClr val="dk2"/>
              </a:solidFill>
              <a:latin typeface="Arial"/>
              <a:ea typeface="Arial"/>
              <a:cs typeface="Arial"/>
              <a:sym typeface="Arial"/>
            </a:endParaRPr>
          </a:p>
        </p:txBody>
      </p:sp>
      <p:sp>
        <p:nvSpPr>
          <p:cNvPr id="621" name="Google Shape;621;p64"/>
          <p:cNvSpPr txBox="1"/>
          <p:nvPr>
            <p:ph idx="2" type="subTitle"/>
          </p:nvPr>
        </p:nvSpPr>
        <p:spPr>
          <a:xfrm>
            <a:off x="505134" y="6820168"/>
            <a:ext cx="6454621" cy="739832"/>
          </a:xfrm>
          <a:prstGeom prst="rect">
            <a:avLst/>
          </a:prstGeom>
          <a:noFill/>
          <a:ln>
            <a:noFill/>
          </a:ln>
        </p:spPr>
        <p:txBody>
          <a:bodyPr anchorCtr="0" anchor="ctr" bIns="116050" lIns="116050" spcFirstLastPara="1" rIns="116050" wrap="square" tIns="116050">
            <a:noAutofit/>
          </a:bodyPr>
          <a:lstStyle/>
          <a:p>
            <a:pPr indent="0" lvl="0" marL="0" marR="0" rtl="0" algn="l">
              <a:lnSpc>
                <a:spcPct val="115000"/>
              </a:lnSpc>
              <a:spcBef>
                <a:spcPts val="0"/>
              </a:spcBef>
              <a:spcAft>
                <a:spcPts val="0"/>
              </a:spcAft>
              <a:buClr>
                <a:srgbClr val="262626"/>
              </a:buClr>
              <a:buSzPts val="1100"/>
              <a:buFont typeface="Arial"/>
              <a:buNone/>
            </a:pPr>
            <a:r>
              <a:rPr b="0" i="0" lang="en-GB" sz="1100" u="none" cap="none" strike="noStrike">
                <a:solidFill>
                  <a:schemeClr val="dk2"/>
                </a:solidFill>
                <a:latin typeface="Arial"/>
                <a:ea typeface="Arial"/>
                <a:cs typeface="Arial"/>
                <a:sym typeface="Arial"/>
              </a:rPr>
              <a:t>Turn problems into product ideas with a mini ‘elevator pitch’. As an example. “</a:t>
            </a:r>
            <a:r>
              <a:rPr b="0" i="1" lang="en-GB" sz="1100" u="none" cap="none" strike="noStrike">
                <a:solidFill>
                  <a:schemeClr val="dk2"/>
                </a:solidFill>
                <a:latin typeface="Arial"/>
                <a:ea typeface="Arial"/>
                <a:cs typeface="Arial"/>
                <a:sym typeface="Arial"/>
              </a:rPr>
              <a:t>Our team is called ZOE. We’re creating a chatbot aimed at students to help them to revise for their physics exams in an interesting and engaging way.</a:t>
            </a:r>
            <a:r>
              <a:rPr b="0" i="1" lang="en-GB" sz="1100" u="none" cap="none" strike="noStrike">
                <a:solidFill>
                  <a:srgbClr val="262626"/>
                </a:solidFill>
                <a:latin typeface="Arial"/>
                <a:ea typeface="Arial"/>
                <a:cs typeface="Arial"/>
                <a:sym typeface="Arial"/>
              </a:rPr>
              <a:t>’</a:t>
            </a:r>
            <a:endParaRPr b="0" i="1" sz="1100" u="none" cap="none" strike="noStrike">
              <a:solidFill>
                <a:srgbClr val="262626"/>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100"/>
              <a:buFont typeface="Arial"/>
              <a:buNone/>
            </a:pPr>
            <a:r>
              <a:t/>
            </a:r>
            <a:endParaRPr b="0" i="0" sz="1100" u="none" cap="none" strike="noStrike">
              <a:solidFill>
                <a:srgbClr val="262626"/>
              </a:solidFill>
              <a:latin typeface="Arial"/>
              <a:ea typeface="Arial"/>
              <a:cs typeface="Arial"/>
              <a:sym typeface="Arial"/>
            </a:endParaRPr>
          </a:p>
        </p:txBody>
      </p:sp>
      <p:sp>
        <p:nvSpPr>
          <p:cNvPr id="622" name="Google Shape;622;p64"/>
          <p:cNvSpPr txBox="1"/>
          <p:nvPr/>
        </p:nvSpPr>
        <p:spPr>
          <a:xfrm>
            <a:off x="504834" y="1307806"/>
            <a:ext cx="9681781" cy="714931"/>
          </a:xfrm>
          <a:prstGeom prst="rect">
            <a:avLst/>
          </a:prstGeom>
          <a:solidFill>
            <a:srgbClr val="F2F2F2"/>
          </a:solid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chemeClr val="dk2"/>
                </a:solidFill>
                <a:latin typeface="Arial"/>
                <a:ea typeface="Arial"/>
                <a:cs typeface="Arial"/>
                <a:sym typeface="Arial"/>
              </a:rPr>
              <a:t>Pitch idea</a:t>
            </a:r>
            <a:endParaRPr b="1" i="0" sz="1400" u="none" cap="none" strike="noStrike">
              <a:solidFill>
                <a:schemeClr val="dk2"/>
              </a:solidFill>
              <a:latin typeface="Arial"/>
              <a:ea typeface="Arial"/>
              <a:cs typeface="Arial"/>
              <a:sym typeface="Arial"/>
            </a:endParaRPr>
          </a:p>
        </p:txBody>
      </p:sp>
      <p:sp>
        <p:nvSpPr>
          <p:cNvPr id="623" name="Google Shape;623;p64"/>
          <p:cNvSpPr/>
          <p:nvPr/>
        </p:nvSpPr>
        <p:spPr>
          <a:xfrm>
            <a:off x="505134" y="3188329"/>
            <a:ext cx="9681781" cy="1165550"/>
          </a:xfrm>
          <a:prstGeom prst="rect">
            <a:avLst/>
          </a:prstGeom>
          <a:noFill/>
          <a:ln cap="flat" cmpd="sng" w="9525">
            <a:solidFill>
              <a:srgbClr val="26262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2"/>
                </a:solidFill>
                <a:latin typeface="Arial"/>
                <a:ea typeface="Arial"/>
                <a:cs typeface="Arial"/>
                <a:sym typeface="Arial"/>
              </a:rPr>
              <a:t>We’re creating a machine learning model aimed at...</a:t>
            </a:r>
            <a:endParaRPr b="0" i="0" sz="1400" u="none" cap="none" strike="noStrike">
              <a:solidFill>
                <a:schemeClr val="dk2"/>
              </a:solidFill>
              <a:latin typeface="Arial"/>
              <a:ea typeface="Arial"/>
              <a:cs typeface="Arial"/>
              <a:sym typeface="Arial"/>
            </a:endParaRPr>
          </a:p>
        </p:txBody>
      </p:sp>
      <p:sp>
        <p:nvSpPr>
          <p:cNvPr id="624" name="Google Shape;624;p64"/>
          <p:cNvSpPr/>
          <p:nvPr/>
        </p:nvSpPr>
        <p:spPr>
          <a:xfrm>
            <a:off x="505134" y="4353906"/>
            <a:ext cx="9681781" cy="1165550"/>
          </a:xfrm>
          <a:prstGeom prst="rect">
            <a:avLst/>
          </a:prstGeom>
          <a:noFill/>
          <a:ln cap="flat" cmpd="sng" w="9525">
            <a:solidFill>
              <a:srgbClr val="26262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2"/>
                </a:solidFill>
                <a:latin typeface="Arial"/>
                <a:ea typeface="Arial"/>
                <a:cs typeface="Arial"/>
                <a:sym typeface="Arial"/>
              </a:rPr>
              <a:t>to help them to...</a:t>
            </a:r>
            <a:endParaRPr b="0" i="0" sz="1400" u="none" cap="none" strike="noStrike">
              <a:solidFill>
                <a:schemeClr val="dk2"/>
              </a:solidFill>
              <a:latin typeface="Arial"/>
              <a:ea typeface="Arial"/>
              <a:cs typeface="Arial"/>
              <a:sym typeface="Arial"/>
            </a:endParaRPr>
          </a:p>
        </p:txBody>
      </p:sp>
      <p:sp>
        <p:nvSpPr>
          <p:cNvPr id="625" name="Google Shape;625;p64"/>
          <p:cNvSpPr/>
          <p:nvPr/>
        </p:nvSpPr>
        <p:spPr>
          <a:xfrm>
            <a:off x="505134" y="5519504"/>
            <a:ext cx="9681781" cy="1165550"/>
          </a:xfrm>
          <a:prstGeom prst="rect">
            <a:avLst/>
          </a:prstGeom>
          <a:noFill/>
          <a:ln cap="flat" cmpd="sng" w="9525">
            <a:solidFill>
              <a:srgbClr val="26262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2"/>
                </a:solidFill>
                <a:latin typeface="Arial"/>
                <a:ea typeface="Arial"/>
                <a:cs typeface="Arial"/>
                <a:sym typeface="Arial"/>
              </a:rPr>
              <a:t>by providing them with...</a:t>
            </a:r>
            <a:endParaRPr b="0" i="0" sz="1400" u="none" cap="none" strike="noStrike">
              <a:solidFill>
                <a:schemeClr val="dk2"/>
              </a:solidFill>
              <a:latin typeface="Arial"/>
              <a:ea typeface="Arial"/>
              <a:cs typeface="Arial"/>
              <a:sym typeface="Arial"/>
            </a:endParaRPr>
          </a:p>
        </p:txBody>
      </p:sp>
      <p:sp>
        <p:nvSpPr>
          <p:cNvPr id="626" name="Google Shape;626;p64"/>
          <p:cNvSpPr/>
          <p:nvPr/>
        </p:nvSpPr>
        <p:spPr>
          <a:xfrm>
            <a:off x="505134" y="2022737"/>
            <a:ext cx="9681781" cy="1165550"/>
          </a:xfrm>
          <a:prstGeom prst="rect">
            <a:avLst/>
          </a:prstGeom>
          <a:noFill/>
          <a:ln cap="flat" cmpd="sng" w="9525">
            <a:solidFill>
              <a:srgbClr val="26262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2"/>
                </a:solidFill>
                <a:latin typeface="Arial"/>
                <a:ea typeface="Arial"/>
                <a:cs typeface="Arial"/>
                <a:sym typeface="Arial"/>
              </a:rPr>
              <a:t>Our team is called...</a:t>
            </a:r>
            <a:endParaRPr b="0" i="0" sz="1400" u="none" cap="none" strike="noStrike">
              <a:solidFill>
                <a:schemeClr val="dk2"/>
              </a:solidFill>
              <a:latin typeface="Arial"/>
              <a:ea typeface="Arial"/>
              <a:cs typeface="Arial"/>
              <a:sym typeface="Arial"/>
            </a:endParaRPr>
          </a:p>
        </p:txBody>
      </p:sp>
      <p:sp>
        <p:nvSpPr>
          <p:cNvPr id="627" name="Google Shape;627;p64"/>
          <p:cNvSpPr txBox="1"/>
          <p:nvPr/>
        </p:nvSpPr>
        <p:spPr>
          <a:xfrm>
            <a:off x="8001525" y="3188387"/>
            <a:ext cx="2185241" cy="562524"/>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1400"/>
              <a:buFont typeface="Arial"/>
              <a:buNone/>
            </a:pPr>
            <a:r>
              <a:rPr b="0" i="1" lang="en-GB" sz="1400" u="none" cap="none" strike="noStrike">
                <a:solidFill>
                  <a:schemeClr val="dk2"/>
                </a:solidFill>
                <a:latin typeface="Arial"/>
                <a:ea typeface="Arial"/>
                <a:cs typeface="Arial"/>
                <a:sym typeface="Arial"/>
              </a:rPr>
              <a:t>(the target user)</a:t>
            </a:r>
            <a:endParaRPr b="0" i="1" sz="1400" u="none" cap="none" strike="noStrike">
              <a:solidFill>
                <a:schemeClr val="dk2"/>
              </a:solidFill>
              <a:latin typeface="Arial"/>
              <a:ea typeface="Arial"/>
              <a:cs typeface="Arial"/>
              <a:sym typeface="Arial"/>
            </a:endParaRPr>
          </a:p>
        </p:txBody>
      </p:sp>
      <p:sp>
        <p:nvSpPr>
          <p:cNvPr id="628" name="Google Shape;628;p64"/>
          <p:cNvSpPr txBox="1"/>
          <p:nvPr/>
        </p:nvSpPr>
        <p:spPr>
          <a:xfrm>
            <a:off x="8001525" y="4353937"/>
            <a:ext cx="2185241" cy="562524"/>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1400"/>
              <a:buFont typeface="Arial"/>
              <a:buNone/>
            </a:pPr>
            <a:r>
              <a:rPr b="0" i="1" lang="en-GB" sz="1400" u="none" cap="none" strike="noStrike">
                <a:solidFill>
                  <a:schemeClr val="dk2"/>
                </a:solidFill>
                <a:latin typeface="Arial"/>
                <a:ea typeface="Arial"/>
                <a:cs typeface="Arial"/>
                <a:sym typeface="Arial"/>
              </a:rPr>
              <a:t>(the problem / challenge)</a:t>
            </a:r>
            <a:endParaRPr b="0" i="1" sz="1400" u="none" cap="none" strike="noStrike">
              <a:solidFill>
                <a:schemeClr val="dk2"/>
              </a:solidFill>
              <a:latin typeface="Arial"/>
              <a:ea typeface="Arial"/>
              <a:cs typeface="Arial"/>
              <a:sym typeface="Arial"/>
            </a:endParaRPr>
          </a:p>
        </p:txBody>
      </p:sp>
      <p:sp>
        <p:nvSpPr>
          <p:cNvPr id="629" name="Google Shape;629;p64"/>
          <p:cNvSpPr txBox="1"/>
          <p:nvPr/>
        </p:nvSpPr>
        <p:spPr>
          <a:xfrm>
            <a:off x="8001525" y="5519487"/>
            <a:ext cx="2185241" cy="562524"/>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1400"/>
              <a:buFont typeface="Arial"/>
              <a:buNone/>
            </a:pPr>
            <a:r>
              <a:rPr b="0" i="1" lang="en-GB" sz="1400" u="none" cap="none" strike="noStrike">
                <a:solidFill>
                  <a:srgbClr val="262626"/>
                </a:solidFill>
                <a:latin typeface="Arial"/>
                <a:ea typeface="Arial"/>
                <a:cs typeface="Arial"/>
                <a:sym typeface="Arial"/>
              </a:rPr>
              <a:t>(</a:t>
            </a:r>
            <a:r>
              <a:rPr b="0" i="1" lang="en-GB" sz="1400" u="none" cap="none" strike="noStrike">
                <a:solidFill>
                  <a:schemeClr val="dk2"/>
                </a:solidFill>
                <a:latin typeface="Arial"/>
                <a:ea typeface="Arial"/>
                <a:cs typeface="Arial"/>
                <a:sym typeface="Arial"/>
              </a:rPr>
              <a:t>the possible solution)</a:t>
            </a:r>
            <a:endParaRPr b="0" i="1" sz="1400" u="none" cap="none" strike="noStrike">
              <a:solidFill>
                <a:schemeClr val="dk2"/>
              </a:solidFill>
              <a:latin typeface="Arial"/>
              <a:ea typeface="Arial"/>
              <a:cs typeface="Arial"/>
              <a:sym typeface="Arial"/>
            </a:endParaRPr>
          </a:p>
        </p:txBody>
      </p:sp>
      <p:sp>
        <p:nvSpPr>
          <p:cNvPr id="630" name="Google Shape;630;p64"/>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endParaRPr sz="1400">
              <a:solidFill>
                <a:srgbClr val="59B246"/>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4" name="Shape 634"/>
        <p:cNvGrpSpPr/>
        <p:nvPr/>
      </p:nvGrpSpPr>
      <p:grpSpPr>
        <a:xfrm>
          <a:off x="0" y="0"/>
          <a:ext cx="0" cy="0"/>
          <a:chOff x="0" y="0"/>
          <a:chExt cx="0" cy="0"/>
        </a:xfrm>
      </p:grpSpPr>
      <p:sp>
        <p:nvSpPr>
          <p:cNvPr id="635" name="Google Shape;635;p65"/>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a:t>
            </a:r>
            <a:r>
              <a:rPr lang="en-GB" sz="1400">
                <a:solidFill>
                  <a:srgbClr val="59B246"/>
                </a:solidFill>
              </a:rPr>
              <a:t>8</a:t>
            </a:r>
            <a:r>
              <a:rPr lang="en-GB" sz="1400">
                <a:solidFill>
                  <a:srgbClr val="59B246"/>
                </a:solidFill>
              </a:rPr>
              <a:t>.1</a:t>
            </a:r>
            <a:endParaRPr sz="1400">
              <a:solidFill>
                <a:srgbClr val="59B246"/>
              </a:solidFill>
            </a:endParaRPr>
          </a:p>
          <a:p>
            <a:pPr indent="0" lvl="0" marL="0" rtl="0" algn="l">
              <a:spcBef>
                <a:spcPts val="0"/>
              </a:spcBef>
              <a:spcAft>
                <a:spcPts val="0"/>
              </a:spcAft>
              <a:buNone/>
            </a:pPr>
            <a:r>
              <a:rPr lang="en-GB" sz="1400">
                <a:solidFill>
                  <a:schemeClr val="dk2"/>
                </a:solidFill>
              </a:rPr>
              <a:t>CREATE  USER PROFILES</a:t>
            </a:r>
            <a:endParaRPr sz="1400">
              <a:solidFill>
                <a:schemeClr val="dk2"/>
              </a:solidFill>
            </a:endParaRPr>
          </a:p>
        </p:txBody>
      </p:sp>
      <p:sp>
        <p:nvSpPr>
          <p:cNvPr id="636" name="Google Shape;636;p65"/>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endParaRPr b="0" sz="1400">
              <a:solidFill>
                <a:schemeClr val="dk2"/>
              </a:solidFill>
            </a:endParaRPr>
          </a:p>
        </p:txBody>
      </p:sp>
      <p:sp>
        <p:nvSpPr>
          <p:cNvPr id="637" name="Google Shape;637;p65"/>
          <p:cNvSpPr txBox="1"/>
          <p:nvPr>
            <p:ph idx="2" type="subTitle"/>
          </p:nvPr>
        </p:nvSpPr>
        <p:spPr>
          <a:xfrm>
            <a:off x="505134" y="6685087"/>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t>To make sure your machine learning model’s  features are fit for purpose, you need to have a very clear idea of who your business customer and your end users are and what they want. Are there any conflicts between the needs of the business customer and the end user?</a:t>
            </a:r>
            <a:endParaRPr sz="1400"/>
          </a:p>
        </p:txBody>
      </p:sp>
      <p:sp>
        <p:nvSpPr>
          <p:cNvPr id="638" name="Google Shape;638;p65"/>
          <p:cNvSpPr/>
          <p:nvPr/>
        </p:nvSpPr>
        <p:spPr>
          <a:xfrm>
            <a:off x="2923725" y="2022650"/>
            <a:ext cx="24186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34495E"/>
                </a:solidFill>
              </a:rPr>
              <a:t>Key goals of the business customer</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rPr lang="en-GB" sz="1400">
                <a:solidFill>
                  <a:srgbClr val="34495E"/>
                </a:solidFill>
              </a:rPr>
              <a:t>Big frustrations of the business customer</a:t>
            </a:r>
            <a:endParaRPr sz="1400">
              <a:solidFill>
                <a:srgbClr val="34495E"/>
              </a:solidFill>
            </a:endParaRPr>
          </a:p>
        </p:txBody>
      </p:sp>
      <p:sp>
        <p:nvSpPr>
          <p:cNvPr id="639" name="Google Shape;639;p65"/>
          <p:cNvSpPr txBox="1"/>
          <p:nvPr/>
        </p:nvSpPr>
        <p:spPr>
          <a:xfrm>
            <a:off x="505125" y="1307750"/>
            <a:ext cx="24186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400">
                <a:solidFill>
                  <a:schemeClr val="dk2"/>
                </a:solidFill>
              </a:rPr>
              <a:t>Business customer details</a:t>
            </a:r>
            <a:endParaRPr b="1" sz="1400">
              <a:solidFill>
                <a:schemeClr val="dk2"/>
              </a:solidFill>
            </a:endParaRPr>
          </a:p>
        </p:txBody>
      </p:sp>
      <p:sp>
        <p:nvSpPr>
          <p:cNvPr id="640" name="Google Shape;640;p65"/>
          <p:cNvSpPr txBox="1"/>
          <p:nvPr/>
        </p:nvSpPr>
        <p:spPr>
          <a:xfrm>
            <a:off x="2923725" y="1307750"/>
            <a:ext cx="24186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400">
                <a:solidFill>
                  <a:schemeClr val="dk2"/>
                </a:solidFill>
              </a:rPr>
              <a:t>Drivers</a:t>
            </a:r>
            <a:endParaRPr b="1" sz="1400">
              <a:solidFill>
                <a:schemeClr val="dk2"/>
              </a:solidFill>
            </a:endParaRPr>
          </a:p>
        </p:txBody>
      </p:sp>
      <p:sp>
        <p:nvSpPr>
          <p:cNvPr id="641" name="Google Shape;641;p65"/>
          <p:cNvSpPr/>
          <p:nvPr/>
        </p:nvSpPr>
        <p:spPr>
          <a:xfrm>
            <a:off x="505125" y="2022650"/>
            <a:ext cx="24186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34495E"/>
                </a:solidFill>
              </a:rPr>
              <a:t>Name of business</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rPr lang="en-GB" sz="1400">
                <a:solidFill>
                  <a:srgbClr val="34495E"/>
                </a:solidFill>
              </a:rPr>
              <a:t>What the business does</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rPr lang="en-GB" sz="1400">
                <a:solidFill>
                  <a:srgbClr val="34495E"/>
                </a:solidFill>
              </a:rPr>
              <a:t>Size (small , medium, large)</a:t>
            </a:r>
            <a:endParaRPr sz="1400">
              <a:solidFill>
                <a:srgbClr val="34495E"/>
              </a:solidFill>
            </a:endParaRPr>
          </a:p>
        </p:txBody>
      </p:sp>
      <p:sp>
        <p:nvSpPr>
          <p:cNvPr id="642" name="Google Shape;642;p65"/>
          <p:cNvSpPr/>
          <p:nvPr/>
        </p:nvSpPr>
        <p:spPr>
          <a:xfrm>
            <a:off x="7760925" y="2022650"/>
            <a:ext cx="24186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34495E"/>
                </a:solidFill>
              </a:rPr>
              <a:t>Key goals of the end user</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rPr lang="en-GB" sz="1400">
                <a:solidFill>
                  <a:srgbClr val="34495E"/>
                </a:solidFill>
              </a:rPr>
              <a:t>Big frustrations of the end user</a:t>
            </a:r>
            <a:endParaRPr sz="1400">
              <a:solidFill>
                <a:srgbClr val="34495E"/>
              </a:solidFill>
            </a:endParaRPr>
          </a:p>
        </p:txBody>
      </p:sp>
      <p:sp>
        <p:nvSpPr>
          <p:cNvPr id="643" name="Google Shape;643;p65"/>
          <p:cNvSpPr txBox="1"/>
          <p:nvPr/>
        </p:nvSpPr>
        <p:spPr>
          <a:xfrm>
            <a:off x="5342325" y="1307750"/>
            <a:ext cx="24186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400">
                <a:solidFill>
                  <a:schemeClr val="dk2"/>
                </a:solidFill>
              </a:rPr>
              <a:t>End user details</a:t>
            </a:r>
            <a:endParaRPr b="1" sz="1400">
              <a:solidFill>
                <a:schemeClr val="dk2"/>
              </a:solidFill>
            </a:endParaRPr>
          </a:p>
        </p:txBody>
      </p:sp>
      <p:sp>
        <p:nvSpPr>
          <p:cNvPr id="644" name="Google Shape;644;p65"/>
          <p:cNvSpPr txBox="1"/>
          <p:nvPr/>
        </p:nvSpPr>
        <p:spPr>
          <a:xfrm>
            <a:off x="7760925" y="1307750"/>
            <a:ext cx="24186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400">
                <a:solidFill>
                  <a:schemeClr val="dk2"/>
                </a:solidFill>
              </a:rPr>
              <a:t>Drivers</a:t>
            </a:r>
            <a:endParaRPr b="1" sz="1400">
              <a:solidFill>
                <a:schemeClr val="dk2"/>
              </a:solidFill>
            </a:endParaRPr>
          </a:p>
        </p:txBody>
      </p:sp>
      <p:sp>
        <p:nvSpPr>
          <p:cNvPr id="645" name="Google Shape;645;p65"/>
          <p:cNvSpPr/>
          <p:nvPr/>
        </p:nvSpPr>
        <p:spPr>
          <a:xfrm>
            <a:off x="5342325" y="2022650"/>
            <a:ext cx="24186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34495E"/>
                </a:solidFill>
              </a:rPr>
              <a:t>Name</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rPr lang="en-GB" sz="1400">
                <a:solidFill>
                  <a:srgbClr val="34495E"/>
                </a:solidFill>
              </a:rPr>
              <a:t>Age</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rPr lang="en-GB" sz="1400">
                <a:solidFill>
                  <a:srgbClr val="34495E"/>
                </a:solidFill>
              </a:rPr>
              <a:t>Occupation</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t/>
            </a:r>
            <a:endParaRPr sz="1400">
              <a:solidFill>
                <a:srgbClr val="34495E"/>
              </a:solidFill>
            </a:endParaRPr>
          </a:p>
          <a:p>
            <a:pPr indent="0" lvl="0" marL="0" rtl="0" algn="l">
              <a:spcBef>
                <a:spcPts val="0"/>
              </a:spcBef>
              <a:spcAft>
                <a:spcPts val="0"/>
              </a:spcAft>
              <a:buNone/>
            </a:pPr>
            <a:r>
              <a:rPr lang="en-GB" sz="1400">
                <a:solidFill>
                  <a:srgbClr val="34495E"/>
                </a:solidFill>
              </a:rPr>
              <a:t>Location</a:t>
            </a:r>
            <a:endParaRPr sz="1400">
              <a:solidFill>
                <a:srgbClr val="34495E"/>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9" name="Shape 649"/>
        <p:cNvGrpSpPr/>
        <p:nvPr/>
      </p:nvGrpSpPr>
      <p:grpSpPr>
        <a:xfrm>
          <a:off x="0" y="0"/>
          <a:ext cx="0" cy="0"/>
          <a:chOff x="0" y="0"/>
          <a:chExt cx="0" cy="0"/>
        </a:xfrm>
      </p:grpSpPr>
      <p:sp>
        <p:nvSpPr>
          <p:cNvPr id="650" name="Google Shape;650;p66"/>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p>
            <a:pPr indent="0" lvl="0" marL="0" marR="0" rtl="0" algn="l">
              <a:lnSpc>
                <a:spcPct val="115000"/>
              </a:lnSpc>
              <a:spcBef>
                <a:spcPts val="0"/>
              </a:spcBef>
              <a:spcAft>
                <a:spcPts val="0"/>
              </a:spcAft>
              <a:buClr>
                <a:srgbClr val="262626"/>
              </a:buClr>
              <a:buSzPts val="1400"/>
              <a:buFont typeface="Arial"/>
              <a:buNone/>
            </a:pPr>
            <a:r>
              <a:rPr b="1" i="0" lang="en-GB" sz="1400" u="none" cap="none" strike="noStrike">
                <a:solidFill>
                  <a:srgbClr val="59B246"/>
                </a:solidFill>
                <a:latin typeface="Arial"/>
                <a:ea typeface="Arial"/>
                <a:cs typeface="Arial"/>
                <a:sym typeface="Arial"/>
              </a:rPr>
              <a:t>ACTIVITY </a:t>
            </a:r>
            <a:r>
              <a:rPr lang="en-GB" sz="1400">
                <a:solidFill>
                  <a:srgbClr val="59B246"/>
                </a:solidFill>
              </a:rPr>
              <a:t>8</a:t>
            </a:r>
            <a:r>
              <a:rPr b="1" i="0" lang="en-GB" sz="1400" u="none" cap="none" strike="noStrike">
                <a:solidFill>
                  <a:srgbClr val="59B246"/>
                </a:solidFill>
                <a:latin typeface="Arial"/>
                <a:ea typeface="Arial"/>
                <a:cs typeface="Arial"/>
                <a:sym typeface="Arial"/>
              </a:rPr>
              <a:t>.2</a:t>
            </a:r>
            <a:endParaRPr b="1" i="0" sz="1400" u="none" cap="none" strike="noStrike">
              <a:solidFill>
                <a:srgbClr val="59B246"/>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400"/>
              <a:buFont typeface="Arial"/>
              <a:buNone/>
            </a:pPr>
            <a:r>
              <a:rPr b="1" i="0" lang="en-GB" sz="1400" u="none" cap="none" strike="noStrike">
                <a:solidFill>
                  <a:schemeClr val="dk2"/>
                </a:solidFill>
                <a:latin typeface="Arial"/>
                <a:ea typeface="Arial"/>
                <a:cs typeface="Arial"/>
                <a:sym typeface="Arial"/>
              </a:rPr>
              <a:t>GATHER DATA</a:t>
            </a:r>
            <a:endParaRPr b="1" i="0" sz="1400" u="none" cap="none" strike="noStrike">
              <a:solidFill>
                <a:schemeClr val="dk2"/>
              </a:solidFill>
              <a:latin typeface="Arial"/>
              <a:ea typeface="Arial"/>
              <a:cs typeface="Arial"/>
              <a:sym typeface="Arial"/>
            </a:endParaRPr>
          </a:p>
        </p:txBody>
      </p:sp>
      <p:sp>
        <p:nvSpPr>
          <p:cNvPr id="651" name="Google Shape;651;p66"/>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p>
            <a:pPr indent="0" lvl="0" marL="0" marR="0" rtl="0" algn="l">
              <a:lnSpc>
                <a:spcPct val="115000"/>
              </a:lnSpc>
              <a:spcBef>
                <a:spcPts val="0"/>
              </a:spcBef>
              <a:spcAft>
                <a:spcPts val="0"/>
              </a:spcAft>
              <a:buClr>
                <a:srgbClr val="262626"/>
              </a:buClr>
              <a:buSzPts val="1400"/>
              <a:buFont typeface="Arial"/>
              <a:buNone/>
            </a:pPr>
            <a:r>
              <a:rPr lang="en-GB" sz="1400">
                <a:solidFill>
                  <a:srgbClr val="59B246"/>
                </a:solidFill>
              </a:rPr>
              <a:t>COURSE</a:t>
            </a:r>
            <a:endParaRPr b="1" i="0" sz="1400" u="none" cap="none" strike="noStrike">
              <a:solidFill>
                <a:srgbClr val="59B246"/>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rPr lang="en-GB" sz="1400">
                <a:solidFill>
                  <a:schemeClr val="dk2"/>
                </a:solidFill>
              </a:rPr>
              <a:t>MACHINE LEARNING STANDARD</a:t>
            </a:r>
            <a:endParaRPr b="0" i="0" sz="1400" u="none" cap="none" strike="noStrike">
              <a:solidFill>
                <a:schemeClr val="dk2"/>
              </a:solidFill>
              <a:latin typeface="Arial"/>
              <a:ea typeface="Arial"/>
              <a:cs typeface="Arial"/>
              <a:sym typeface="Arial"/>
            </a:endParaRPr>
          </a:p>
        </p:txBody>
      </p:sp>
      <p:sp>
        <p:nvSpPr>
          <p:cNvPr id="652" name="Google Shape;652;p66"/>
          <p:cNvSpPr txBox="1"/>
          <p:nvPr>
            <p:ph idx="2" type="subTitle"/>
          </p:nvPr>
        </p:nvSpPr>
        <p:spPr>
          <a:xfrm>
            <a:off x="505134" y="6685087"/>
            <a:ext cx="6454621" cy="739832"/>
          </a:xfrm>
          <a:prstGeom prst="rect">
            <a:avLst/>
          </a:prstGeom>
          <a:noFill/>
          <a:ln>
            <a:noFill/>
          </a:ln>
        </p:spPr>
        <p:txBody>
          <a:bodyPr anchorCtr="0" anchor="t" bIns="116050" lIns="116050" spcFirstLastPara="1" rIns="116050" wrap="square" tIns="116050">
            <a:noAutofit/>
          </a:bodyPr>
          <a:lstStyle/>
          <a:p>
            <a:pPr indent="0" lvl="0" marL="0" marR="0" rtl="0" algn="l">
              <a:lnSpc>
                <a:spcPct val="115000"/>
              </a:lnSpc>
              <a:spcBef>
                <a:spcPts val="0"/>
              </a:spcBef>
              <a:spcAft>
                <a:spcPts val="0"/>
              </a:spcAft>
              <a:buClr>
                <a:schemeClr val="dk1"/>
              </a:buClr>
              <a:buSzPts val="1100"/>
              <a:buFont typeface="Arial"/>
              <a:buNone/>
            </a:pPr>
            <a:r>
              <a:t/>
            </a:r>
            <a:endParaRPr b="0" i="0" sz="1100" u="none" cap="none" strike="noStrike">
              <a:solidFill>
                <a:srgbClr val="262626"/>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100"/>
              <a:buFont typeface="Arial"/>
              <a:buNone/>
            </a:pPr>
            <a:r>
              <a:t/>
            </a:r>
            <a:endParaRPr b="0" i="0" sz="1100" u="none" cap="none" strike="noStrike">
              <a:solidFill>
                <a:srgbClr val="262626"/>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100"/>
              <a:buFont typeface="Arial"/>
              <a:buNone/>
            </a:pPr>
            <a:r>
              <a:t/>
            </a:r>
            <a:endParaRPr b="0" i="0" sz="1100" u="none" cap="none" strike="noStrike">
              <a:solidFill>
                <a:srgbClr val="262626"/>
              </a:solidFill>
              <a:latin typeface="Arial"/>
              <a:ea typeface="Arial"/>
              <a:cs typeface="Arial"/>
              <a:sym typeface="Arial"/>
            </a:endParaRPr>
          </a:p>
        </p:txBody>
      </p:sp>
      <p:sp>
        <p:nvSpPr>
          <p:cNvPr id="653" name="Google Shape;653;p66"/>
          <p:cNvSpPr/>
          <p:nvPr/>
        </p:nvSpPr>
        <p:spPr>
          <a:xfrm>
            <a:off x="505259" y="1307806"/>
            <a:ext cx="9696481" cy="1315557"/>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262626"/>
                </a:solidFill>
                <a:latin typeface="Arial"/>
                <a:ea typeface="Arial"/>
                <a:cs typeface="Arial"/>
                <a:sym typeface="Arial"/>
              </a:rPr>
              <a:t>What data does your model require?</a:t>
            </a:r>
            <a:endParaRPr b="0" i="0" sz="1400" u="none" cap="none" strike="noStrike">
              <a:solidFill>
                <a:srgbClr val="262626"/>
              </a:solidFill>
              <a:latin typeface="Arial"/>
              <a:ea typeface="Arial"/>
              <a:cs typeface="Arial"/>
              <a:sym typeface="Arial"/>
            </a:endParaRPr>
          </a:p>
        </p:txBody>
      </p:sp>
      <p:sp>
        <p:nvSpPr>
          <p:cNvPr id="654" name="Google Shape;654;p66"/>
          <p:cNvSpPr/>
          <p:nvPr/>
        </p:nvSpPr>
        <p:spPr>
          <a:xfrm>
            <a:off x="527760" y="2623363"/>
            <a:ext cx="9673981" cy="1315557"/>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262626"/>
                </a:solidFill>
                <a:latin typeface="Arial"/>
                <a:ea typeface="Arial"/>
                <a:cs typeface="Arial"/>
                <a:sym typeface="Arial"/>
              </a:rPr>
              <a:t>What labels will you use?</a:t>
            </a:r>
            <a:endParaRPr b="0" i="0" sz="1400" u="none" cap="none" strike="noStrike">
              <a:solidFill>
                <a:srgbClr val="262626"/>
              </a:solidFill>
              <a:latin typeface="Arial"/>
              <a:ea typeface="Arial"/>
              <a:cs typeface="Arial"/>
              <a:sym typeface="Arial"/>
            </a:endParaRPr>
          </a:p>
        </p:txBody>
      </p:sp>
      <p:sp>
        <p:nvSpPr>
          <p:cNvPr id="655" name="Google Shape;655;p66"/>
          <p:cNvSpPr/>
          <p:nvPr/>
        </p:nvSpPr>
        <p:spPr>
          <a:xfrm>
            <a:off x="516510" y="5254476"/>
            <a:ext cx="9696481" cy="1430461"/>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262626"/>
                </a:solidFill>
                <a:latin typeface="Arial"/>
                <a:ea typeface="Arial"/>
                <a:cs typeface="Arial"/>
                <a:sym typeface="Arial"/>
              </a:rPr>
              <a:t>What preparation will your data require?</a:t>
            </a:r>
            <a:endParaRPr b="0" i="0" sz="1400" u="none" cap="none" strike="noStrike">
              <a:solidFill>
                <a:srgbClr val="262626"/>
              </a:solidFill>
              <a:latin typeface="Arial"/>
              <a:ea typeface="Arial"/>
              <a:cs typeface="Arial"/>
              <a:sym typeface="Arial"/>
            </a:endParaRPr>
          </a:p>
        </p:txBody>
      </p:sp>
      <p:sp>
        <p:nvSpPr>
          <p:cNvPr id="656" name="Google Shape;656;p66"/>
          <p:cNvSpPr/>
          <p:nvPr/>
        </p:nvSpPr>
        <p:spPr>
          <a:xfrm>
            <a:off x="539010" y="3938919"/>
            <a:ext cx="9673981" cy="1315557"/>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262626"/>
                </a:solidFill>
                <a:latin typeface="Arial"/>
                <a:ea typeface="Arial"/>
                <a:cs typeface="Arial"/>
                <a:sym typeface="Arial"/>
              </a:rPr>
              <a:t>Where will you obtain the data from?</a:t>
            </a:r>
            <a:endParaRPr b="0" i="0" sz="1400" u="none" cap="none" strike="noStrike">
              <a:solidFill>
                <a:srgbClr val="262626"/>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40"/>
          <p:cNvSpPr txBox="1"/>
          <p:nvPr>
            <p:ph type="ctrTitle"/>
          </p:nvPr>
        </p:nvSpPr>
        <p:spPr>
          <a:xfrm>
            <a:off x="1108050" y="1189100"/>
            <a:ext cx="8475900" cy="789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chemeClr val="dk2"/>
                </a:solidFill>
              </a:rPr>
              <a:t>COURSE ACTIVITIES</a:t>
            </a:r>
            <a:endParaRPr>
              <a:solidFill>
                <a:schemeClr val="dk2"/>
              </a:solidFill>
            </a:endParaRPr>
          </a:p>
        </p:txBody>
      </p:sp>
      <p:graphicFrame>
        <p:nvGraphicFramePr>
          <p:cNvPr id="325" name="Google Shape;325;p40"/>
          <p:cNvGraphicFramePr/>
          <p:nvPr/>
        </p:nvGraphicFramePr>
        <p:xfrm>
          <a:off x="1108025" y="2476050"/>
          <a:ext cx="3000000" cy="3000000"/>
        </p:xfrm>
        <a:graphic>
          <a:graphicData uri="http://schemas.openxmlformats.org/drawingml/2006/table">
            <a:tbl>
              <a:tblPr>
                <a:noFill/>
                <a:tableStyleId>{D4C984E3-BAB5-4BEB-B51A-77610B5871F0}</a:tableStyleId>
              </a:tblPr>
              <a:tblGrid>
                <a:gridCol w="4042375"/>
              </a:tblGrid>
              <a:tr h="4537525">
                <a:tc>
                  <a:txBody>
                    <a:bodyPr/>
                    <a:lstStyle/>
                    <a:p>
                      <a:pPr indent="0" lvl="0" marL="0" rtl="0" algn="l">
                        <a:lnSpc>
                          <a:spcPct val="180000"/>
                        </a:lnSpc>
                        <a:spcBef>
                          <a:spcPts val="0"/>
                        </a:spcBef>
                        <a:spcAft>
                          <a:spcPts val="0"/>
                        </a:spcAft>
                        <a:buNone/>
                      </a:pPr>
                      <a:r>
                        <a:t/>
                      </a:r>
                      <a:endParaRPr sz="1600">
                        <a:solidFill>
                          <a:srgbClr val="34495E"/>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graphicFrame>
        <p:nvGraphicFramePr>
          <p:cNvPr id="326" name="Google Shape;326;p40"/>
          <p:cNvGraphicFramePr/>
          <p:nvPr/>
        </p:nvGraphicFramePr>
        <p:xfrm>
          <a:off x="5150388" y="2830425"/>
          <a:ext cx="3000000" cy="3000000"/>
        </p:xfrm>
        <a:graphic>
          <a:graphicData uri="http://schemas.openxmlformats.org/drawingml/2006/table">
            <a:tbl>
              <a:tblPr>
                <a:noFill/>
                <a:tableStyleId>{D4C984E3-BAB5-4BEB-B51A-77610B5871F0}</a:tableStyleId>
              </a:tblPr>
              <a:tblGrid>
                <a:gridCol w="3983100"/>
              </a:tblGrid>
              <a:tr h="3247275">
                <a:tc>
                  <a:txBody>
                    <a:bodyPr/>
                    <a:lstStyle/>
                    <a:p>
                      <a:pPr indent="0" lvl="0" marL="0" rtl="0" algn="l">
                        <a:lnSpc>
                          <a:spcPct val="180000"/>
                        </a:lnSpc>
                        <a:spcBef>
                          <a:spcPts val="0"/>
                        </a:spcBef>
                        <a:spcAft>
                          <a:spcPts val="2000"/>
                        </a:spcAft>
                        <a:buNone/>
                      </a:pPr>
                      <a:r>
                        <a:t/>
                      </a:r>
                      <a:endParaRPr sz="1600">
                        <a:solidFill>
                          <a:srgbClr val="34495E"/>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327" name="Google Shape;327;p40"/>
          <p:cNvSpPr txBox="1"/>
          <p:nvPr>
            <p:ph idx="1" type="subTitle"/>
          </p:nvPr>
        </p:nvSpPr>
        <p:spPr>
          <a:xfrm>
            <a:off x="1108025" y="747475"/>
            <a:ext cx="8475900" cy="5007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b="1" lang="en-GB">
                <a:solidFill>
                  <a:srgbClr val="59B246"/>
                </a:solidFill>
              </a:rPr>
              <a:t>MACHINE LEARNING</a:t>
            </a:r>
            <a:r>
              <a:rPr b="1" lang="en-GB">
                <a:solidFill>
                  <a:srgbClr val="59B246"/>
                </a:solidFill>
              </a:rPr>
              <a:t> IN A DAY</a:t>
            </a:r>
            <a:endParaRPr b="1">
              <a:solidFill>
                <a:srgbClr val="59B246"/>
              </a:solidFill>
            </a:endParaRPr>
          </a:p>
        </p:txBody>
      </p:sp>
      <p:sp>
        <p:nvSpPr>
          <p:cNvPr id="328" name="Google Shape;328;p40"/>
          <p:cNvSpPr/>
          <p:nvPr/>
        </p:nvSpPr>
        <p:spPr>
          <a:xfrm>
            <a:off x="1010313" y="2214752"/>
            <a:ext cx="4237800" cy="5108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1.1 - </a:t>
            </a:r>
            <a:r>
              <a:rPr lang="en-GB" sz="1500" u="sng">
                <a:solidFill>
                  <a:schemeClr val="hlink"/>
                </a:solidFill>
                <a:hlinkClick action="ppaction://hlinksldjump" r:id="rId3"/>
              </a:rPr>
              <a:t>What is machine learning?</a:t>
            </a:r>
            <a:endParaRPr sz="1500">
              <a:solidFill>
                <a:schemeClr val="dk2"/>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1.3</a:t>
            </a:r>
            <a:r>
              <a:rPr lang="en-GB" sz="1500">
                <a:solidFill>
                  <a:srgbClr val="34495E"/>
                </a:solidFill>
              </a:rPr>
              <a:t> – </a:t>
            </a:r>
            <a:r>
              <a:rPr lang="en-GB" sz="1500" u="sng">
                <a:solidFill>
                  <a:schemeClr val="hlink"/>
                </a:solidFill>
                <a:hlinkClick action="ppaction://hlinksldjump" r:id="rId4"/>
              </a:rPr>
              <a:t>Cat or dog?</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1.5 - </a:t>
            </a:r>
            <a:r>
              <a:rPr lang="en-GB" sz="1500">
                <a:solidFill>
                  <a:srgbClr val="34495E"/>
                </a:solidFill>
              </a:rPr>
              <a:t> </a:t>
            </a:r>
            <a:r>
              <a:rPr lang="en-GB" sz="1500" u="sng">
                <a:solidFill>
                  <a:schemeClr val="hlink"/>
                </a:solidFill>
                <a:hlinkClick action="ppaction://hlinksldjump" r:id="rId5"/>
              </a:rPr>
              <a:t>Neural networks</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2.2</a:t>
            </a:r>
            <a:r>
              <a:rPr lang="en-GB" sz="1500">
                <a:solidFill>
                  <a:srgbClr val="34495E"/>
                </a:solidFill>
              </a:rPr>
              <a:t> – </a:t>
            </a:r>
            <a:r>
              <a:rPr lang="en-GB" sz="1500" u="sng">
                <a:solidFill>
                  <a:schemeClr val="hlink"/>
                </a:solidFill>
                <a:hlinkClick action="ppaction://hlinksldjump" r:id="rId6"/>
              </a:rPr>
              <a:t>How facial recognition works</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2.3</a:t>
            </a:r>
            <a:r>
              <a:rPr lang="en-GB" sz="1500">
                <a:solidFill>
                  <a:srgbClr val="34495E"/>
                </a:solidFill>
              </a:rPr>
              <a:t> - </a:t>
            </a:r>
            <a:r>
              <a:rPr lang="en-GB" sz="1500" u="sng">
                <a:solidFill>
                  <a:schemeClr val="hlink"/>
                </a:solidFill>
                <a:hlinkClick action="ppaction://hlinksldjump" r:id="rId7"/>
              </a:rPr>
              <a:t>Issues with facial recognition</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2.4 - </a:t>
            </a:r>
            <a:r>
              <a:rPr lang="en-GB" sz="1500" u="sng">
                <a:solidFill>
                  <a:schemeClr val="hlink"/>
                </a:solidFill>
                <a:hlinkClick action="ppaction://hlinksldjump" r:id="rId8"/>
              </a:rPr>
              <a:t> Other uses of facial recognition</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3.3</a:t>
            </a:r>
            <a:r>
              <a:rPr lang="en-GB" sz="1500">
                <a:solidFill>
                  <a:srgbClr val="34495E"/>
                </a:solidFill>
              </a:rPr>
              <a:t> – </a:t>
            </a:r>
            <a:r>
              <a:rPr lang="en-GB" sz="1500" u="sng">
                <a:solidFill>
                  <a:schemeClr val="hlink"/>
                </a:solidFill>
                <a:hlinkClick action="ppaction://hlinksldjump" r:id="rId9"/>
              </a:rPr>
              <a:t>Test and improve your model</a:t>
            </a:r>
            <a:endParaRPr i="1"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3.5</a:t>
            </a:r>
            <a:r>
              <a:rPr lang="en-GB" sz="1500">
                <a:solidFill>
                  <a:srgbClr val="34495E"/>
                </a:solidFill>
              </a:rPr>
              <a:t> – </a:t>
            </a:r>
            <a:r>
              <a:rPr lang="en-GB" sz="1500" u="sng">
                <a:solidFill>
                  <a:schemeClr val="hlink"/>
                </a:solidFill>
                <a:hlinkClick action="ppaction://hlinksldjump" r:id="rId10"/>
              </a:rPr>
              <a:t>Chatbots</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4.1</a:t>
            </a:r>
            <a:r>
              <a:rPr lang="en-GB" sz="1500">
                <a:solidFill>
                  <a:srgbClr val="34495E"/>
                </a:solidFill>
              </a:rPr>
              <a:t> - </a:t>
            </a:r>
            <a:r>
              <a:rPr lang="en-GB" sz="1500" u="sng">
                <a:solidFill>
                  <a:schemeClr val="hlink"/>
                </a:solidFill>
                <a:hlinkClick action="ppaction://hlinksldjump" r:id="rId11"/>
              </a:rPr>
              <a:t>Recommendation systems</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4.3</a:t>
            </a:r>
            <a:r>
              <a:rPr lang="en-GB" sz="1500">
                <a:solidFill>
                  <a:srgbClr val="59B246"/>
                </a:solidFill>
              </a:rPr>
              <a:t> </a:t>
            </a:r>
            <a:r>
              <a:rPr lang="en-GB" sz="1500">
                <a:solidFill>
                  <a:srgbClr val="34495E"/>
                </a:solidFill>
              </a:rPr>
              <a:t>– </a:t>
            </a:r>
            <a:r>
              <a:rPr lang="en-GB" sz="1500" u="sng">
                <a:solidFill>
                  <a:schemeClr val="accent5"/>
                </a:solidFill>
                <a:hlinkClick action="ppaction://hlinksldjump" r:id="rId12">
                  <a:extLst>
                    <a:ext uri="{A12FA001-AC4F-418D-AE19-62706E023703}">
                      <ahyp:hlinkClr val="tx"/>
                    </a:ext>
                  </a:extLst>
                </a:hlinkClick>
              </a:rPr>
              <a:t>Filter bubbles</a:t>
            </a:r>
            <a:endParaRPr sz="1500">
              <a:solidFill>
                <a:srgbClr val="337AB7"/>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4.4</a:t>
            </a:r>
            <a:r>
              <a:rPr lang="en-GB" sz="1500">
                <a:solidFill>
                  <a:srgbClr val="59B246"/>
                </a:solidFill>
              </a:rPr>
              <a:t> - </a:t>
            </a:r>
            <a:r>
              <a:rPr lang="en-GB" sz="1500" u="sng">
                <a:solidFill>
                  <a:schemeClr val="accent5"/>
                </a:solidFill>
                <a:hlinkClick action="ppaction://hlinksldjump" r:id="rId13">
                  <a:extLst>
                    <a:ext uri="{A12FA001-AC4F-418D-AE19-62706E023703}">
                      <ahyp:hlinkClr val="tx"/>
                    </a:ext>
                  </a:extLst>
                </a:hlinkClick>
              </a:rPr>
              <a:t>Dangers of recommendation sys</a:t>
            </a:r>
            <a:endParaRPr b="1" sz="1500">
              <a:solidFill>
                <a:srgbClr val="59B246"/>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5.1</a:t>
            </a:r>
            <a:r>
              <a:rPr lang="en-GB" sz="1500">
                <a:solidFill>
                  <a:srgbClr val="59B246"/>
                </a:solidFill>
              </a:rPr>
              <a:t> </a:t>
            </a:r>
            <a:r>
              <a:rPr lang="en-GB" sz="1500">
                <a:solidFill>
                  <a:srgbClr val="34495E"/>
                </a:solidFill>
              </a:rPr>
              <a:t>– </a:t>
            </a:r>
            <a:r>
              <a:rPr lang="en-GB" sz="1500" u="sng">
                <a:solidFill>
                  <a:schemeClr val="accent5"/>
                </a:solidFill>
                <a:hlinkClick action="ppaction://hlinksldjump" r:id="rId14">
                  <a:extLst>
                    <a:ext uri="{A12FA001-AC4F-418D-AE19-62706E023703}">
                      <ahyp:hlinkClr val="tx"/>
                    </a:ext>
                  </a:extLst>
                </a:hlinkClick>
              </a:rPr>
              <a:t>Driverless cars</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5.2 </a:t>
            </a:r>
            <a:r>
              <a:rPr lang="en-GB" sz="1500">
                <a:solidFill>
                  <a:srgbClr val="34495E"/>
                </a:solidFill>
              </a:rPr>
              <a:t>– </a:t>
            </a:r>
            <a:r>
              <a:rPr lang="en-GB" sz="1500" u="sng">
                <a:solidFill>
                  <a:schemeClr val="accent5"/>
                </a:solidFill>
                <a:hlinkClick action="ppaction://hlinksldjump" r:id="rId15">
                  <a:extLst>
                    <a:ext uri="{A12FA001-AC4F-418D-AE19-62706E023703}">
                      <ahyp:hlinkClr val="tx"/>
                    </a:ext>
                  </a:extLst>
                </a:hlinkClick>
              </a:rPr>
              <a:t>Bias in machine learning</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5.3</a:t>
            </a:r>
            <a:r>
              <a:rPr lang="en-GB" sz="1500">
                <a:solidFill>
                  <a:srgbClr val="34495E"/>
                </a:solidFill>
              </a:rPr>
              <a:t> - </a:t>
            </a:r>
            <a:r>
              <a:rPr lang="en-GB" sz="1500" u="sng">
                <a:solidFill>
                  <a:schemeClr val="accent5"/>
                </a:solidFill>
                <a:hlinkClick action="ppaction://hlinksldjump" r:id="rId16">
                  <a:extLst>
                    <a:ext uri="{A12FA001-AC4F-418D-AE19-62706E023703}">
                      <ahyp:hlinkClr val="tx"/>
                    </a:ext>
                  </a:extLst>
                </a:hlinkClick>
              </a:rPr>
              <a:t>When algorithms go wrong</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t/>
            </a:r>
            <a:endParaRPr sz="1500">
              <a:solidFill>
                <a:srgbClr val="59B246"/>
              </a:solidFill>
            </a:endParaRPr>
          </a:p>
          <a:p>
            <a:pPr indent="0" lvl="0" marL="0" rtl="0" algn="l">
              <a:lnSpc>
                <a:spcPct val="180000"/>
              </a:lnSpc>
              <a:spcBef>
                <a:spcPts val="0"/>
              </a:spcBef>
              <a:spcAft>
                <a:spcPts val="0"/>
              </a:spcAft>
              <a:buClr>
                <a:schemeClr val="dk1"/>
              </a:buClr>
              <a:buSzPts val="1100"/>
              <a:buFont typeface="Arial"/>
              <a:buNone/>
            </a:pPr>
            <a:r>
              <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t/>
            </a:r>
            <a:endParaRPr/>
          </a:p>
          <a:p>
            <a:pPr indent="0" lvl="0" marL="0" rtl="0" algn="l">
              <a:lnSpc>
                <a:spcPct val="180000"/>
              </a:lnSpc>
              <a:spcBef>
                <a:spcPts val="0"/>
              </a:spcBef>
              <a:spcAft>
                <a:spcPts val="0"/>
              </a:spcAft>
              <a:buClr>
                <a:schemeClr val="dk1"/>
              </a:buClr>
              <a:buSzPts val="1100"/>
              <a:buFont typeface="Arial"/>
              <a:buNone/>
            </a:pPr>
            <a:r>
              <a:t/>
            </a:r>
            <a:endParaRPr i="1"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t/>
            </a:r>
            <a:endParaRPr sz="1500">
              <a:solidFill>
                <a:srgbClr val="337AB7"/>
              </a:solidFill>
            </a:endParaRPr>
          </a:p>
          <a:p>
            <a:pPr indent="0" lvl="0" marL="0" rtl="0" algn="l">
              <a:spcBef>
                <a:spcPts val="0"/>
              </a:spcBef>
              <a:spcAft>
                <a:spcPts val="0"/>
              </a:spcAft>
              <a:buNone/>
            </a:pPr>
            <a:r>
              <a:t/>
            </a:r>
            <a:endParaRPr sz="1500">
              <a:solidFill>
                <a:srgbClr val="34495E"/>
              </a:solidFill>
            </a:endParaRPr>
          </a:p>
        </p:txBody>
      </p:sp>
      <p:sp>
        <p:nvSpPr>
          <p:cNvPr id="329" name="Google Shape;329;p40"/>
          <p:cNvSpPr/>
          <p:nvPr/>
        </p:nvSpPr>
        <p:spPr>
          <a:xfrm>
            <a:off x="5345825" y="2302199"/>
            <a:ext cx="4519500" cy="5108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6.1 - </a:t>
            </a:r>
            <a:r>
              <a:rPr lang="en-GB" sz="1500" u="sng">
                <a:solidFill>
                  <a:schemeClr val="accent5"/>
                </a:solidFill>
                <a:hlinkClick action="ppaction://hlinksldjump" r:id="rId17">
                  <a:extLst>
                    <a:ext uri="{A12FA001-AC4F-418D-AE19-62706E023703}">
                      <ahyp:hlinkClr val="tx"/>
                    </a:ext>
                  </a:extLst>
                </a:hlinkClick>
              </a:rPr>
              <a:t>Future job search</a:t>
            </a:r>
            <a:endParaRPr b="1" sz="1500">
              <a:solidFill>
                <a:srgbClr val="59B246"/>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6.2 - </a:t>
            </a:r>
            <a:r>
              <a:rPr lang="en-GB" sz="1500">
                <a:solidFill>
                  <a:srgbClr val="34495E"/>
                </a:solidFill>
              </a:rPr>
              <a:t> </a:t>
            </a:r>
            <a:r>
              <a:rPr lang="en-GB" sz="1500" u="sng">
                <a:solidFill>
                  <a:schemeClr val="hlink"/>
                </a:solidFill>
                <a:hlinkClick action="ppaction://hlinksldjump" r:id="rId18"/>
              </a:rPr>
              <a:t>Review of machine learning</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7.1</a:t>
            </a:r>
            <a:r>
              <a:rPr lang="en-GB" sz="1500">
                <a:solidFill>
                  <a:srgbClr val="34495E"/>
                </a:solidFill>
              </a:rPr>
              <a:t> – </a:t>
            </a:r>
            <a:r>
              <a:rPr lang="en-GB" sz="1500" u="sng">
                <a:solidFill>
                  <a:schemeClr val="hlink"/>
                </a:solidFill>
                <a:hlinkClick action="ppaction://hlinksldjump" r:id="rId19"/>
              </a:rPr>
              <a:t>Spot possible problems</a:t>
            </a:r>
            <a:endParaRPr i="1" sz="1500">
              <a:solidFill>
                <a:srgbClr val="337AB7"/>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7.2</a:t>
            </a:r>
            <a:r>
              <a:rPr lang="en-GB" sz="1500">
                <a:solidFill>
                  <a:srgbClr val="34495E"/>
                </a:solidFill>
              </a:rPr>
              <a:t> – </a:t>
            </a:r>
            <a:r>
              <a:rPr lang="en-GB" sz="1500" u="sng">
                <a:solidFill>
                  <a:schemeClr val="hlink"/>
                </a:solidFill>
                <a:hlinkClick action="ppaction://hlinksldjump" r:id="rId20"/>
              </a:rPr>
              <a:t>Filter through problems</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7.3</a:t>
            </a:r>
            <a:r>
              <a:rPr lang="en-GB" sz="1500">
                <a:solidFill>
                  <a:srgbClr val="34495E"/>
                </a:solidFill>
              </a:rPr>
              <a:t> - </a:t>
            </a:r>
            <a:r>
              <a:rPr lang="en-GB" sz="1500" u="sng">
                <a:solidFill>
                  <a:schemeClr val="hlink"/>
                </a:solidFill>
                <a:hlinkClick action="ppaction://hlinksldjump" r:id="rId21"/>
              </a:rPr>
              <a:t>Draft mini elevator pitch</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8.1</a:t>
            </a:r>
            <a:r>
              <a:rPr lang="en-GB" sz="1500">
                <a:solidFill>
                  <a:srgbClr val="34495E"/>
                </a:solidFill>
              </a:rPr>
              <a:t> – </a:t>
            </a:r>
            <a:r>
              <a:rPr lang="en-GB" sz="1500" u="sng">
                <a:solidFill>
                  <a:schemeClr val="hlink"/>
                </a:solidFill>
                <a:hlinkClick action="ppaction://hlinksldjump" r:id="rId22"/>
              </a:rPr>
              <a:t>Create user profiles</a:t>
            </a:r>
            <a:endParaRPr i="1" sz="1500">
              <a:solidFill>
                <a:srgbClr val="337AB7"/>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8.2</a:t>
            </a:r>
            <a:r>
              <a:rPr lang="en-GB" sz="1500">
                <a:solidFill>
                  <a:srgbClr val="34495E"/>
                </a:solidFill>
              </a:rPr>
              <a:t> – </a:t>
            </a:r>
            <a:r>
              <a:rPr lang="en-GB" sz="1500" u="sng">
                <a:solidFill>
                  <a:schemeClr val="hlink"/>
                </a:solidFill>
                <a:hlinkClick action="ppaction://hlinksldjump" r:id="rId23"/>
              </a:rPr>
              <a:t>Gather data</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8.4</a:t>
            </a:r>
            <a:r>
              <a:rPr lang="en-GB" sz="1500">
                <a:solidFill>
                  <a:srgbClr val="34495E"/>
                </a:solidFill>
              </a:rPr>
              <a:t> - </a:t>
            </a:r>
            <a:r>
              <a:rPr lang="en-GB" sz="1500" u="sng">
                <a:solidFill>
                  <a:schemeClr val="hlink"/>
                </a:solidFill>
                <a:hlinkClick action="ppaction://hlinksldjump" r:id="rId24"/>
              </a:rPr>
              <a:t>Design you model</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9.1</a:t>
            </a:r>
            <a:r>
              <a:rPr lang="en-GB" sz="1500">
                <a:solidFill>
                  <a:srgbClr val="34495E"/>
                </a:solidFill>
              </a:rPr>
              <a:t> – </a:t>
            </a:r>
            <a:r>
              <a:rPr lang="en-GB" sz="1500" u="sng">
                <a:solidFill>
                  <a:schemeClr val="hlink"/>
                </a:solidFill>
                <a:hlinkClick action="ppaction://hlinksldjump" r:id="rId25"/>
              </a:rPr>
              <a:t>Present model planning</a:t>
            </a:r>
            <a:endParaRPr i="1" sz="1500">
              <a:solidFill>
                <a:srgbClr val="337AB7"/>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9.2</a:t>
            </a:r>
            <a:r>
              <a:rPr lang="en-GB" sz="1500">
                <a:solidFill>
                  <a:srgbClr val="34495E"/>
                </a:solidFill>
              </a:rPr>
              <a:t> – </a:t>
            </a:r>
            <a:r>
              <a:rPr lang="en-GB" sz="1500" u="sng">
                <a:solidFill>
                  <a:schemeClr val="hlink"/>
                </a:solidFill>
                <a:hlinkClick action="ppaction://hlinksldjump" r:id="rId26"/>
              </a:rPr>
              <a:t>Present to other teams</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10.2</a:t>
            </a:r>
            <a:r>
              <a:rPr lang="en-GB" sz="1500">
                <a:solidFill>
                  <a:srgbClr val="34495E"/>
                </a:solidFill>
              </a:rPr>
              <a:t> - </a:t>
            </a:r>
            <a:r>
              <a:rPr lang="en-GB" sz="1500" u="sng">
                <a:solidFill>
                  <a:schemeClr val="hlink"/>
                </a:solidFill>
                <a:hlinkClick action="ppaction://hlinksldjump" r:id="rId27"/>
              </a:rPr>
              <a:t>Testing your model</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11.2</a:t>
            </a:r>
            <a:r>
              <a:rPr lang="en-GB" sz="1500">
                <a:solidFill>
                  <a:srgbClr val="34495E"/>
                </a:solidFill>
              </a:rPr>
              <a:t> – </a:t>
            </a:r>
            <a:r>
              <a:rPr lang="en-GB" sz="1500" u="sng">
                <a:solidFill>
                  <a:schemeClr val="hlink"/>
                </a:solidFill>
                <a:hlinkClick action="ppaction://hlinksldjump" r:id="rId28"/>
              </a:rPr>
              <a:t>Summarise your model</a:t>
            </a:r>
            <a:endParaRPr i="1" sz="1500">
              <a:solidFill>
                <a:srgbClr val="337AB7"/>
              </a:solidFill>
            </a:endParaRPr>
          </a:p>
          <a:p>
            <a:pPr indent="0" lvl="0" marL="0" rtl="0" algn="l">
              <a:lnSpc>
                <a:spcPct val="150000"/>
              </a:lnSpc>
              <a:spcBef>
                <a:spcPts val="0"/>
              </a:spcBef>
              <a:spcAft>
                <a:spcPts val="0"/>
              </a:spcAft>
              <a:buClr>
                <a:schemeClr val="dk1"/>
              </a:buClr>
              <a:buSzPts val="1100"/>
              <a:buFont typeface="Arial"/>
              <a:buNone/>
            </a:pPr>
            <a:r>
              <a:rPr b="1" lang="en-GB" sz="1500">
                <a:solidFill>
                  <a:srgbClr val="59B246"/>
                </a:solidFill>
              </a:rPr>
              <a:t>Activity 11.4</a:t>
            </a:r>
            <a:r>
              <a:rPr lang="en-GB" sz="1500">
                <a:solidFill>
                  <a:srgbClr val="34495E"/>
                </a:solidFill>
              </a:rPr>
              <a:t> – </a:t>
            </a:r>
            <a:r>
              <a:rPr lang="en-GB" sz="1500" u="sng">
                <a:solidFill>
                  <a:schemeClr val="hlink"/>
                </a:solidFill>
                <a:hlinkClick action="ppaction://hlinksldjump" r:id="rId29"/>
              </a:rPr>
              <a:t>Reflect on your project</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t/>
            </a:r>
            <a:endParaRPr sz="1500">
              <a:solidFill>
                <a:srgbClr val="34495E"/>
              </a:solidFill>
            </a:endParaRPr>
          </a:p>
          <a:p>
            <a:pPr indent="0" lvl="0" marL="0" rtl="0" algn="l">
              <a:lnSpc>
                <a:spcPct val="150000"/>
              </a:lnSpc>
              <a:spcBef>
                <a:spcPts val="0"/>
              </a:spcBef>
              <a:spcAft>
                <a:spcPts val="0"/>
              </a:spcAft>
              <a:buClr>
                <a:schemeClr val="dk1"/>
              </a:buClr>
              <a:buSzPts val="1100"/>
              <a:buFont typeface="Arial"/>
              <a:buNone/>
            </a:pPr>
            <a:r>
              <a:t/>
            </a:r>
            <a:endParaRPr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t/>
            </a:r>
            <a:endParaRPr sz="1500">
              <a:solidFill>
                <a:srgbClr val="262626"/>
              </a:solidFill>
            </a:endParaRPr>
          </a:p>
          <a:p>
            <a:pPr indent="0" lvl="0" marL="0" rtl="0" algn="l">
              <a:lnSpc>
                <a:spcPct val="180000"/>
              </a:lnSpc>
              <a:spcBef>
                <a:spcPts val="0"/>
              </a:spcBef>
              <a:spcAft>
                <a:spcPts val="2000"/>
              </a:spcAft>
              <a:buNone/>
            </a:pPr>
            <a:r>
              <a:t/>
            </a:r>
            <a:endParaRPr sz="1500">
              <a:solidFill>
                <a:srgbClr val="337AB7"/>
              </a:solidFill>
            </a:endParaRPr>
          </a:p>
        </p:txBody>
      </p:sp>
      <p:cxnSp>
        <p:nvCxnSpPr>
          <p:cNvPr id="330" name="Google Shape;330;p40"/>
          <p:cNvCxnSpPr/>
          <p:nvPr/>
        </p:nvCxnSpPr>
        <p:spPr>
          <a:xfrm>
            <a:off x="1210775" y="2096725"/>
            <a:ext cx="8505000" cy="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0" name="Shape 660"/>
        <p:cNvGrpSpPr/>
        <p:nvPr/>
      </p:nvGrpSpPr>
      <p:grpSpPr>
        <a:xfrm>
          <a:off x="0" y="0"/>
          <a:ext cx="0" cy="0"/>
          <a:chOff x="0" y="0"/>
          <a:chExt cx="0" cy="0"/>
        </a:xfrm>
      </p:grpSpPr>
      <p:sp>
        <p:nvSpPr>
          <p:cNvPr id="661" name="Google Shape;661;p67"/>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p>
            <a:pPr indent="0" lvl="0" marL="0" marR="0" rtl="0" algn="l">
              <a:lnSpc>
                <a:spcPct val="115000"/>
              </a:lnSpc>
              <a:spcBef>
                <a:spcPts val="0"/>
              </a:spcBef>
              <a:spcAft>
                <a:spcPts val="0"/>
              </a:spcAft>
              <a:buClr>
                <a:srgbClr val="262626"/>
              </a:buClr>
              <a:buSzPts val="1400"/>
              <a:buFont typeface="Arial"/>
              <a:buNone/>
            </a:pPr>
            <a:r>
              <a:rPr b="1" i="0" lang="en-GB" sz="1400" u="none" cap="none" strike="noStrike">
                <a:solidFill>
                  <a:srgbClr val="59B246"/>
                </a:solidFill>
                <a:latin typeface="Arial"/>
                <a:ea typeface="Arial"/>
                <a:cs typeface="Arial"/>
                <a:sym typeface="Arial"/>
              </a:rPr>
              <a:t>ACTIVITY </a:t>
            </a:r>
            <a:r>
              <a:rPr lang="en-GB" sz="1400">
                <a:solidFill>
                  <a:srgbClr val="59B246"/>
                </a:solidFill>
              </a:rPr>
              <a:t>SHEET 8.4</a:t>
            </a:r>
            <a:endParaRPr b="1" i="0" sz="1400" u="none" cap="none" strike="noStrike">
              <a:solidFill>
                <a:srgbClr val="59B246"/>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400"/>
              <a:buFont typeface="Arial"/>
              <a:buNone/>
            </a:pPr>
            <a:r>
              <a:rPr lang="en-GB" sz="1400">
                <a:solidFill>
                  <a:schemeClr val="dk2"/>
                </a:solidFill>
              </a:rPr>
              <a:t>DESIGN YOUR MODEL</a:t>
            </a:r>
            <a:endParaRPr b="1" i="0" sz="1400" u="none" cap="none" strike="noStrike">
              <a:solidFill>
                <a:schemeClr val="dk2"/>
              </a:solidFill>
              <a:latin typeface="Arial"/>
              <a:ea typeface="Arial"/>
              <a:cs typeface="Arial"/>
              <a:sym typeface="Arial"/>
            </a:endParaRPr>
          </a:p>
        </p:txBody>
      </p:sp>
      <p:sp>
        <p:nvSpPr>
          <p:cNvPr id="662" name="Google Shape;662;p67"/>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endParaRPr sz="1400">
              <a:solidFill>
                <a:schemeClr val="dk2"/>
              </a:solidFill>
            </a:endParaRPr>
          </a:p>
        </p:txBody>
      </p:sp>
      <p:sp>
        <p:nvSpPr>
          <p:cNvPr id="663" name="Google Shape;663;p67"/>
          <p:cNvSpPr txBox="1"/>
          <p:nvPr>
            <p:ph idx="2" type="subTitle"/>
          </p:nvPr>
        </p:nvSpPr>
        <p:spPr>
          <a:xfrm>
            <a:off x="505134" y="6685087"/>
            <a:ext cx="6454621" cy="739832"/>
          </a:xfrm>
          <a:prstGeom prst="rect">
            <a:avLst/>
          </a:prstGeom>
          <a:noFill/>
          <a:ln>
            <a:noFill/>
          </a:ln>
        </p:spPr>
        <p:txBody>
          <a:bodyPr anchorCtr="0" anchor="t" bIns="116050" lIns="116050" spcFirstLastPara="1" rIns="116050" wrap="square" tIns="116050">
            <a:noAutofit/>
          </a:bodyPr>
          <a:lstStyle/>
          <a:p>
            <a:pPr indent="0" lvl="0" marL="0" marR="0" rtl="0" algn="l">
              <a:lnSpc>
                <a:spcPct val="115000"/>
              </a:lnSpc>
              <a:spcBef>
                <a:spcPts val="0"/>
              </a:spcBef>
              <a:spcAft>
                <a:spcPts val="0"/>
              </a:spcAft>
              <a:buClr>
                <a:srgbClr val="262626"/>
              </a:buClr>
              <a:buSzPts val="1100"/>
              <a:buFont typeface="Arial"/>
              <a:buNone/>
            </a:pPr>
            <a:r>
              <a:rPr b="0" i="0" lang="en-GB" sz="1100" u="none" cap="none" strike="noStrike">
                <a:solidFill>
                  <a:srgbClr val="262626"/>
                </a:solidFill>
                <a:latin typeface="Arial"/>
                <a:ea typeface="Arial"/>
                <a:cs typeface="Arial"/>
                <a:sym typeface="Arial"/>
              </a:rPr>
              <a:t>Use this page to sketch out your design ideas or make notes on what your </a:t>
            </a:r>
            <a:r>
              <a:rPr lang="en-GB" sz="1400"/>
              <a:t>chatbot </a:t>
            </a:r>
            <a:r>
              <a:rPr b="0" i="0" lang="en-GB" sz="1100" u="none" cap="none" strike="noStrike">
                <a:solidFill>
                  <a:srgbClr val="262626"/>
                </a:solidFill>
                <a:latin typeface="Arial"/>
                <a:ea typeface="Arial"/>
                <a:cs typeface="Arial"/>
                <a:sym typeface="Arial"/>
              </a:rPr>
              <a:t>needs to do.</a:t>
            </a:r>
            <a:endParaRPr b="0" i="0" sz="1100" u="none" cap="none" strike="noStrike">
              <a:solidFill>
                <a:srgbClr val="262626"/>
              </a:solidFill>
              <a:latin typeface="Arial"/>
              <a:ea typeface="Arial"/>
              <a:cs typeface="Arial"/>
              <a:sym typeface="Arial"/>
            </a:endParaRPr>
          </a:p>
        </p:txBody>
      </p:sp>
      <p:sp>
        <p:nvSpPr>
          <p:cNvPr id="664" name="Google Shape;664;p67"/>
          <p:cNvSpPr txBox="1"/>
          <p:nvPr/>
        </p:nvSpPr>
        <p:spPr>
          <a:xfrm>
            <a:off x="505134" y="1528002"/>
            <a:ext cx="1429800" cy="395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lang="en-GB" sz="1400">
                <a:solidFill>
                  <a:schemeClr val="dk2"/>
                </a:solidFill>
              </a:rPr>
              <a:t>User interface</a:t>
            </a:r>
            <a:endParaRPr b="1" i="0" sz="1400" u="none" cap="none" strike="noStrike">
              <a:solidFill>
                <a:schemeClr val="dk2"/>
              </a:solidFill>
              <a:latin typeface="Arial"/>
              <a:ea typeface="Arial"/>
              <a:cs typeface="Arial"/>
              <a:sym typeface="Arial"/>
            </a:endParaRPr>
          </a:p>
        </p:txBody>
      </p:sp>
      <p:sp>
        <p:nvSpPr>
          <p:cNvPr id="665" name="Google Shape;665;p67"/>
          <p:cNvSpPr txBox="1"/>
          <p:nvPr/>
        </p:nvSpPr>
        <p:spPr>
          <a:xfrm>
            <a:off x="5425220" y="1528000"/>
            <a:ext cx="2179200" cy="395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lang="en-GB" sz="1400">
                <a:solidFill>
                  <a:schemeClr val="dk2"/>
                </a:solidFill>
              </a:rPr>
              <a:t>Example conversation</a:t>
            </a:r>
            <a:endParaRPr b="1" i="0" sz="1400" u="none" cap="none" strike="noStrike">
              <a:solidFill>
                <a:schemeClr val="dk2"/>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9" name="Shape 669"/>
        <p:cNvGrpSpPr/>
        <p:nvPr/>
      </p:nvGrpSpPr>
      <p:grpSpPr>
        <a:xfrm>
          <a:off x="0" y="0"/>
          <a:ext cx="0" cy="0"/>
          <a:chOff x="0" y="0"/>
          <a:chExt cx="0" cy="0"/>
        </a:xfrm>
      </p:grpSpPr>
      <p:sp>
        <p:nvSpPr>
          <p:cNvPr id="670" name="Google Shape;670;p68"/>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9.1</a:t>
            </a:r>
            <a:endParaRPr>
              <a:solidFill>
                <a:srgbClr val="59B246"/>
              </a:solidFill>
            </a:endParaRPr>
          </a:p>
          <a:p>
            <a:pPr indent="0" lvl="0" marL="0" rtl="0" algn="l">
              <a:spcBef>
                <a:spcPts val="0"/>
              </a:spcBef>
              <a:spcAft>
                <a:spcPts val="0"/>
              </a:spcAft>
              <a:buNone/>
            </a:pPr>
            <a:r>
              <a:rPr lang="en-GB">
                <a:solidFill>
                  <a:schemeClr val="dk2"/>
                </a:solidFill>
              </a:rPr>
              <a:t>PRESENT MODEL PLANNING</a:t>
            </a:r>
            <a:endParaRPr>
              <a:solidFill>
                <a:schemeClr val="dk2"/>
              </a:solidFill>
            </a:endParaRPr>
          </a:p>
        </p:txBody>
      </p:sp>
      <p:sp>
        <p:nvSpPr>
          <p:cNvPr id="671" name="Google Shape;671;p68"/>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b="0">
              <a:solidFill>
                <a:schemeClr val="dk2"/>
              </a:solidFill>
            </a:endParaRPr>
          </a:p>
        </p:txBody>
      </p:sp>
      <p:sp>
        <p:nvSpPr>
          <p:cNvPr id="672" name="Google Shape;672;p68"/>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chemeClr val="dk2"/>
                </a:solidFill>
              </a:rPr>
              <a:t>At this stage in the design process, expert advice on the feasibility of your machine learning model  and how to prototype it will be invaluable. Prepare for your Expert session and record the feedback given.</a:t>
            </a:r>
            <a:endParaRPr>
              <a:solidFill>
                <a:schemeClr val="dk2"/>
              </a:solidFill>
            </a:endParaRPr>
          </a:p>
        </p:txBody>
      </p:sp>
      <p:sp>
        <p:nvSpPr>
          <p:cNvPr id="673" name="Google Shape;673;p68"/>
          <p:cNvSpPr/>
          <p:nvPr/>
        </p:nvSpPr>
        <p:spPr>
          <a:xfrm>
            <a:off x="505125" y="2022650"/>
            <a:ext cx="4840800" cy="2446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674" name="Google Shape;674;p68"/>
          <p:cNvSpPr/>
          <p:nvPr/>
        </p:nvSpPr>
        <p:spPr>
          <a:xfrm>
            <a:off x="5345850" y="2022650"/>
            <a:ext cx="4840800" cy="2446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675" name="Google Shape;675;p68"/>
          <p:cNvSpPr/>
          <p:nvPr/>
        </p:nvSpPr>
        <p:spPr>
          <a:xfrm>
            <a:off x="505200" y="4469300"/>
            <a:ext cx="9681600" cy="22155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2"/>
                </a:solidFill>
              </a:rPr>
              <a:t>Next steps</a:t>
            </a:r>
            <a:endParaRPr b="1">
              <a:solidFill>
                <a:schemeClr val="dk2"/>
              </a:solidFill>
            </a:endParaRPr>
          </a:p>
        </p:txBody>
      </p:sp>
      <p:sp>
        <p:nvSpPr>
          <p:cNvPr id="676" name="Google Shape;676;p68"/>
          <p:cNvSpPr txBox="1"/>
          <p:nvPr/>
        </p:nvSpPr>
        <p:spPr>
          <a:xfrm>
            <a:off x="5051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dk2"/>
                </a:solidFill>
              </a:rPr>
              <a:t>Questions for the Expert</a:t>
            </a:r>
            <a:endParaRPr b="1">
              <a:solidFill>
                <a:schemeClr val="dk2"/>
              </a:solidFill>
            </a:endParaRPr>
          </a:p>
        </p:txBody>
      </p:sp>
      <p:sp>
        <p:nvSpPr>
          <p:cNvPr id="677" name="Google Shape;677;p68"/>
          <p:cNvSpPr txBox="1"/>
          <p:nvPr/>
        </p:nvSpPr>
        <p:spPr>
          <a:xfrm>
            <a:off x="5345850"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dk2"/>
                </a:solidFill>
              </a:rPr>
              <a:t>Feedback from the Expert</a:t>
            </a:r>
            <a:endParaRPr b="1">
              <a:solidFill>
                <a:schemeClr val="dk2"/>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1" name="Shape 681"/>
        <p:cNvGrpSpPr/>
        <p:nvPr/>
      </p:nvGrpSpPr>
      <p:grpSpPr>
        <a:xfrm>
          <a:off x="0" y="0"/>
          <a:ext cx="0" cy="0"/>
          <a:chOff x="0" y="0"/>
          <a:chExt cx="0" cy="0"/>
        </a:xfrm>
      </p:grpSpPr>
      <p:sp>
        <p:nvSpPr>
          <p:cNvPr id="682" name="Google Shape;682;p69"/>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9.2</a:t>
            </a:r>
            <a:endParaRPr>
              <a:solidFill>
                <a:srgbClr val="59B246"/>
              </a:solidFill>
            </a:endParaRPr>
          </a:p>
          <a:p>
            <a:pPr indent="0" lvl="0" marL="0" rtl="0" algn="l">
              <a:spcBef>
                <a:spcPts val="0"/>
              </a:spcBef>
              <a:spcAft>
                <a:spcPts val="0"/>
              </a:spcAft>
              <a:buNone/>
            </a:pPr>
            <a:r>
              <a:rPr lang="en-GB">
                <a:solidFill>
                  <a:schemeClr val="dk2"/>
                </a:solidFill>
              </a:rPr>
              <a:t>PRESENTING TO OTHER TEAMS</a:t>
            </a:r>
            <a:endParaRPr>
              <a:solidFill>
                <a:schemeClr val="dk2"/>
              </a:solidFill>
            </a:endParaRPr>
          </a:p>
        </p:txBody>
      </p:sp>
      <p:sp>
        <p:nvSpPr>
          <p:cNvPr id="683" name="Google Shape;683;p69"/>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b="0">
              <a:solidFill>
                <a:schemeClr val="dk2"/>
              </a:solidFill>
            </a:endParaRPr>
          </a:p>
        </p:txBody>
      </p:sp>
      <p:sp>
        <p:nvSpPr>
          <p:cNvPr id="684" name="Google Shape;684;p69"/>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chemeClr val="dk2"/>
                </a:solidFill>
              </a:rPr>
              <a:t>If you are unable to have an Expert session </a:t>
            </a:r>
            <a:r>
              <a:rPr lang="en-GB">
                <a:solidFill>
                  <a:schemeClr val="dk2"/>
                </a:solidFill>
              </a:rPr>
              <a:t>.</a:t>
            </a:r>
            <a:endParaRPr>
              <a:solidFill>
                <a:schemeClr val="dk2"/>
              </a:solidFill>
            </a:endParaRPr>
          </a:p>
        </p:txBody>
      </p:sp>
      <p:sp>
        <p:nvSpPr>
          <p:cNvPr id="685" name="Google Shape;685;p69"/>
          <p:cNvSpPr/>
          <p:nvPr/>
        </p:nvSpPr>
        <p:spPr>
          <a:xfrm>
            <a:off x="505125" y="2022650"/>
            <a:ext cx="4840800" cy="2446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686" name="Google Shape;686;p69"/>
          <p:cNvSpPr/>
          <p:nvPr/>
        </p:nvSpPr>
        <p:spPr>
          <a:xfrm>
            <a:off x="5345850" y="2022650"/>
            <a:ext cx="4840800" cy="2446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687" name="Google Shape;687;p69"/>
          <p:cNvSpPr/>
          <p:nvPr/>
        </p:nvSpPr>
        <p:spPr>
          <a:xfrm>
            <a:off x="505200" y="4469300"/>
            <a:ext cx="9681600" cy="22155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2"/>
                </a:solidFill>
              </a:rPr>
              <a:t>Next steps</a:t>
            </a:r>
            <a:endParaRPr b="1">
              <a:solidFill>
                <a:schemeClr val="dk2"/>
              </a:solidFill>
            </a:endParaRPr>
          </a:p>
        </p:txBody>
      </p:sp>
      <p:sp>
        <p:nvSpPr>
          <p:cNvPr id="688" name="Google Shape;688;p69"/>
          <p:cNvSpPr txBox="1"/>
          <p:nvPr/>
        </p:nvSpPr>
        <p:spPr>
          <a:xfrm>
            <a:off x="5051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dk2"/>
                </a:solidFill>
              </a:rPr>
              <a:t>Questions other teams asked</a:t>
            </a:r>
            <a:endParaRPr b="1">
              <a:solidFill>
                <a:schemeClr val="dk2"/>
              </a:solidFill>
            </a:endParaRPr>
          </a:p>
        </p:txBody>
      </p:sp>
      <p:sp>
        <p:nvSpPr>
          <p:cNvPr id="689" name="Google Shape;689;p69"/>
          <p:cNvSpPr txBox="1"/>
          <p:nvPr/>
        </p:nvSpPr>
        <p:spPr>
          <a:xfrm>
            <a:off x="5345850"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dk2"/>
                </a:solidFill>
              </a:rPr>
              <a:t>Feedback from other teams</a:t>
            </a:r>
            <a:endParaRPr b="1">
              <a:solidFill>
                <a:schemeClr val="dk2"/>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3" name="Shape 693"/>
        <p:cNvGrpSpPr/>
        <p:nvPr/>
      </p:nvGrpSpPr>
      <p:grpSpPr>
        <a:xfrm>
          <a:off x="0" y="0"/>
          <a:ext cx="0" cy="0"/>
          <a:chOff x="0" y="0"/>
          <a:chExt cx="0" cy="0"/>
        </a:xfrm>
      </p:grpSpPr>
      <p:sp>
        <p:nvSpPr>
          <p:cNvPr id="694" name="Google Shape;694;p70"/>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a:t>
            </a:r>
            <a:r>
              <a:rPr lang="en-GB" sz="1400">
                <a:solidFill>
                  <a:srgbClr val="59B246"/>
                </a:solidFill>
              </a:rPr>
              <a:t>10</a:t>
            </a:r>
            <a:r>
              <a:rPr lang="en-GB" sz="1400">
                <a:solidFill>
                  <a:srgbClr val="59B246"/>
                </a:solidFill>
              </a:rPr>
              <a:t>.2</a:t>
            </a:r>
            <a:endParaRPr sz="1400">
              <a:solidFill>
                <a:srgbClr val="59B246"/>
              </a:solidFill>
            </a:endParaRPr>
          </a:p>
          <a:p>
            <a:pPr indent="0" lvl="0" marL="0" rtl="0" algn="l">
              <a:spcBef>
                <a:spcPts val="0"/>
              </a:spcBef>
              <a:spcAft>
                <a:spcPts val="0"/>
              </a:spcAft>
              <a:buNone/>
            </a:pPr>
            <a:r>
              <a:rPr lang="en-GB" sz="1400">
                <a:solidFill>
                  <a:schemeClr val="dk2"/>
                </a:solidFill>
              </a:rPr>
              <a:t>TESTING YOUR MODEL</a:t>
            </a:r>
            <a:endParaRPr sz="1400">
              <a:solidFill>
                <a:schemeClr val="dk2"/>
              </a:solidFill>
            </a:endParaRPr>
          </a:p>
        </p:txBody>
      </p:sp>
      <p:sp>
        <p:nvSpPr>
          <p:cNvPr id="695" name="Google Shape;695;p70"/>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STANDARD</a:t>
            </a:r>
            <a:endParaRPr b="0" sz="1400">
              <a:solidFill>
                <a:schemeClr val="dk2"/>
              </a:solidFill>
            </a:endParaRPr>
          </a:p>
        </p:txBody>
      </p:sp>
      <p:sp>
        <p:nvSpPr>
          <p:cNvPr id="696" name="Google Shape;696;p70"/>
          <p:cNvSpPr txBox="1"/>
          <p:nvPr>
            <p:ph idx="2" type="subTitle"/>
          </p:nvPr>
        </p:nvSpPr>
        <p:spPr>
          <a:xfrm>
            <a:off x="505134" y="6685087"/>
            <a:ext cx="6454621" cy="739832"/>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sz="1400">
                <a:solidFill>
                  <a:schemeClr val="dk2"/>
                </a:solidFill>
              </a:rPr>
              <a:t>It is very unlikely that your model will be 100% accurate on it’s first run. Use this worksheet to record the steps you took to improve your model.</a:t>
            </a:r>
            <a:endParaRPr sz="1400">
              <a:solidFill>
                <a:schemeClr val="dk2"/>
              </a:solidFill>
            </a:endParaRPr>
          </a:p>
        </p:txBody>
      </p:sp>
      <p:sp>
        <p:nvSpPr>
          <p:cNvPr id="697" name="Google Shape;697;p70"/>
          <p:cNvSpPr/>
          <p:nvPr/>
        </p:nvSpPr>
        <p:spPr>
          <a:xfrm>
            <a:off x="505250" y="1307750"/>
            <a:ext cx="96963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chemeClr val="dk2"/>
                </a:solidFill>
              </a:rPr>
              <a:t>How accurate was your model and how did you measure this?</a:t>
            </a:r>
            <a:endParaRPr sz="1400">
              <a:solidFill>
                <a:schemeClr val="dk2"/>
              </a:solidFill>
            </a:endParaRPr>
          </a:p>
        </p:txBody>
      </p:sp>
      <p:sp>
        <p:nvSpPr>
          <p:cNvPr id="698" name="Google Shape;698;p70"/>
          <p:cNvSpPr/>
          <p:nvPr/>
        </p:nvSpPr>
        <p:spPr>
          <a:xfrm>
            <a:off x="527750" y="2623250"/>
            <a:ext cx="96738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chemeClr val="dk2"/>
                </a:solidFill>
              </a:rPr>
              <a:t>What do you think caused the </a:t>
            </a:r>
            <a:r>
              <a:rPr lang="en-GB" sz="1400">
                <a:solidFill>
                  <a:schemeClr val="dk2"/>
                </a:solidFill>
              </a:rPr>
              <a:t>inaccurate</a:t>
            </a:r>
            <a:r>
              <a:rPr lang="en-GB" sz="1400">
                <a:solidFill>
                  <a:schemeClr val="dk2"/>
                </a:solidFill>
              </a:rPr>
              <a:t> results?</a:t>
            </a:r>
            <a:endParaRPr sz="1400">
              <a:solidFill>
                <a:schemeClr val="dk2"/>
              </a:solidFill>
            </a:endParaRPr>
          </a:p>
        </p:txBody>
      </p:sp>
      <p:sp>
        <p:nvSpPr>
          <p:cNvPr id="699" name="Google Shape;699;p70"/>
          <p:cNvSpPr/>
          <p:nvPr/>
        </p:nvSpPr>
        <p:spPr>
          <a:xfrm>
            <a:off x="516500" y="5254250"/>
            <a:ext cx="9696300" cy="14304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chemeClr val="dk2"/>
                </a:solidFill>
              </a:rPr>
              <a:t>How effective were these changes?</a:t>
            </a:r>
            <a:endParaRPr sz="1400">
              <a:solidFill>
                <a:schemeClr val="dk2"/>
              </a:solidFill>
            </a:endParaRPr>
          </a:p>
        </p:txBody>
      </p:sp>
      <p:sp>
        <p:nvSpPr>
          <p:cNvPr id="700" name="Google Shape;700;p70"/>
          <p:cNvSpPr/>
          <p:nvPr/>
        </p:nvSpPr>
        <p:spPr>
          <a:xfrm>
            <a:off x="539000" y="3938750"/>
            <a:ext cx="96738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chemeClr val="dk2"/>
                </a:solidFill>
              </a:rPr>
              <a:t>What changes did you make to your model to make it more accurate?</a:t>
            </a:r>
            <a:endParaRPr sz="1400">
              <a:solidFill>
                <a:schemeClr val="dk2"/>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4" name="Shape 704"/>
        <p:cNvGrpSpPr/>
        <p:nvPr/>
      </p:nvGrpSpPr>
      <p:grpSpPr>
        <a:xfrm>
          <a:off x="0" y="0"/>
          <a:ext cx="0" cy="0"/>
          <a:chOff x="0" y="0"/>
          <a:chExt cx="0" cy="0"/>
        </a:xfrm>
      </p:grpSpPr>
      <p:sp>
        <p:nvSpPr>
          <p:cNvPr id="705" name="Google Shape;705;p71"/>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1</a:t>
            </a:r>
            <a:r>
              <a:rPr lang="en-GB" sz="1400">
                <a:solidFill>
                  <a:srgbClr val="59B246"/>
                </a:solidFill>
              </a:rPr>
              <a:t>1</a:t>
            </a:r>
            <a:r>
              <a:rPr lang="en-GB" sz="1400">
                <a:solidFill>
                  <a:srgbClr val="59B246"/>
                </a:solidFill>
              </a:rPr>
              <a:t>.2</a:t>
            </a:r>
            <a:endParaRPr sz="1400">
              <a:solidFill>
                <a:srgbClr val="59B246"/>
              </a:solidFill>
            </a:endParaRPr>
          </a:p>
          <a:p>
            <a:pPr indent="0" lvl="0" marL="0" rtl="0" algn="l">
              <a:spcBef>
                <a:spcPts val="0"/>
              </a:spcBef>
              <a:spcAft>
                <a:spcPts val="0"/>
              </a:spcAft>
              <a:buNone/>
            </a:pPr>
            <a:r>
              <a:rPr lang="en-GB" sz="1400"/>
              <a:t>SUMMARISE YOUR MODEL</a:t>
            </a:r>
            <a:endParaRPr sz="1400"/>
          </a:p>
        </p:txBody>
      </p:sp>
      <p:sp>
        <p:nvSpPr>
          <p:cNvPr id="706" name="Google Shape;706;p71"/>
          <p:cNvSpPr txBox="1"/>
          <p:nvPr>
            <p:ph idx="2" type="subTitle"/>
          </p:nvPr>
        </p:nvSpPr>
        <p:spPr>
          <a:xfrm>
            <a:off x="505134" y="6685087"/>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t>Summarising the key features of your model at this stage will help you prepare your pitch and </a:t>
            </a:r>
            <a:r>
              <a:rPr lang="en-GB" sz="1200"/>
              <a:t>also help you to complete your  Apps for Good Awards entry.</a:t>
            </a:r>
            <a:endParaRPr sz="1200"/>
          </a:p>
        </p:txBody>
      </p:sp>
      <p:sp>
        <p:nvSpPr>
          <p:cNvPr id="707" name="Google Shape;707;p71"/>
          <p:cNvSpPr/>
          <p:nvPr/>
        </p:nvSpPr>
        <p:spPr>
          <a:xfrm>
            <a:off x="505125" y="2579950"/>
            <a:ext cx="9681600" cy="1280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33333"/>
              </a:lnSpc>
              <a:spcBef>
                <a:spcPts val="0"/>
              </a:spcBef>
              <a:spcAft>
                <a:spcPts val="0"/>
              </a:spcAft>
              <a:buClr>
                <a:schemeClr val="dk1"/>
              </a:buClr>
              <a:buSzPts val="1100"/>
              <a:buFont typeface="Arial"/>
              <a:buNone/>
            </a:pPr>
            <a:r>
              <a:rPr b="1" lang="en-GB" sz="1400">
                <a:solidFill>
                  <a:srgbClr val="59B246"/>
                </a:solidFill>
                <a:highlight>
                  <a:srgbClr val="FFFFFF"/>
                </a:highlight>
              </a:rPr>
              <a:t>Problem </a:t>
            </a:r>
            <a:r>
              <a:rPr lang="en-GB" sz="1400">
                <a:solidFill>
                  <a:srgbClr val="444444"/>
                </a:solidFill>
                <a:highlight>
                  <a:srgbClr val="FFFFFF"/>
                </a:highlight>
              </a:rPr>
              <a:t>The problem our/my model is aiming to solve is... (300 characters max)</a:t>
            </a:r>
            <a:endParaRPr sz="1400">
              <a:solidFill>
                <a:srgbClr val="444444"/>
              </a:solidFill>
              <a:highlight>
                <a:srgbClr val="FFFFFF"/>
              </a:highlight>
            </a:endParaRPr>
          </a:p>
          <a:p>
            <a:pPr indent="0" lvl="0" marL="0" rtl="0" algn="l">
              <a:spcBef>
                <a:spcPts val="0"/>
              </a:spcBef>
              <a:spcAft>
                <a:spcPts val="0"/>
              </a:spcAft>
              <a:buNone/>
            </a:pPr>
            <a:r>
              <a:t/>
            </a:r>
            <a:endParaRPr sz="1400">
              <a:solidFill>
                <a:srgbClr val="34495E"/>
              </a:solidFill>
            </a:endParaRPr>
          </a:p>
        </p:txBody>
      </p:sp>
      <p:sp>
        <p:nvSpPr>
          <p:cNvPr id="708" name="Google Shape;708;p71"/>
          <p:cNvSpPr/>
          <p:nvPr/>
        </p:nvSpPr>
        <p:spPr>
          <a:xfrm>
            <a:off x="504975" y="3869425"/>
            <a:ext cx="9681600" cy="1416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33333"/>
              </a:lnSpc>
              <a:spcBef>
                <a:spcPts val="0"/>
              </a:spcBef>
              <a:spcAft>
                <a:spcPts val="0"/>
              </a:spcAft>
              <a:buClr>
                <a:schemeClr val="dk1"/>
              </a:buClr>
              <a:buSzPts val="1100"/>
              <a:buFont typeface="Arial"/>
              <a:buNone/>
            </a:pPr>
            <a:r>
              <a:rPr b="1" lang="en-GB" sz="1400">
                <a:solidFill>
                  <a:srgbClr val="59B246"/>
                </a:solidFill>
                <a:highlight>
                  <a:srgbClr val="FFFFFF"/>
                </a:highlight>
              </a:rPr>
              <a:t>Solution </a:t>
            </a:r>
            <a:r>
              <a:rPr lang="en-GB" sz="1400">
                <a:solidFill>
                  <a:srgbClr val="444444"/>
                </a:solidFill>
                <a:highlight>
                  <a:srgbClr val="FFFFFF"/>
                </a:highlight>
              </a:rPr>
              <a:t>Our/My model helps our users by providing them with... </a:t>
            </a:r>
            <a:r>
              <a:rPr i="1" lang="en-GB" sz="1400">
                <a:solidFill>
                  <a:srgbClr val="444444"/>
                </a:solidFill>
                <a:highlight>
                  <a:srgbClr val="FFFFFF"/>
                </a:highlight>
              </a:rPr>
              <a:t>(300 characters max)</a:t>
            </a:r>
            <a:endParaRPr sz="1400">
              <a:solidFill>
                <a:srgbClr val="444444"/>
              </a:solidFill>
              <a:highlight>
                <a:srgbClr val="FFFFFF"/>
              </a:highlight>
            </a:endParaRPr>
          </a:p>
          <a:p>
            <a:pPr indent="0" lvl="0" marL="0" rtl="0" algn="l">
              <a:spcBef>
                <a:spcPts val="0"/>
              </a:spcBef>
              <a:spcAft>
                <a:spcPts val="0"/>
              </a:spcAft>
              <a:buNone/>
            </a:pPr>
            <a:r>
              <a:t/>
            </a:r>
            <a:endParaRPr sz="1400">
              <a:solidFill>
                <a:srgbClr val="34495E"/>
              </a:solidFill>
            </a:endParaRPr>
          </a:p>
        </p:txBody>
      </p:sp>
      <p:sp>
        <p:nvSpPr>
          <p:cNvPr id="709" name="Google Shape;709;p71"/>
          <p:cNvSpPr/>
          <p:nvPr/>
        </p:nvSpPr>
        <p:spPr>
          <a:xfrm>
            <a:off x="505125" y="5268476"/>
            <a:ext cx="9681600" cy="1416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33333"/>
              </a:lnSpc>
              <a:spcBef>
                <a:spcPts val="0"/>
              </a:spcBef>
              <a:spcAft>
                <a:spcPts val="0"/>
              </a:spcAft>
              <a:buClr>
                <a:schemeClr val="dk1"/>
              </a:buClr>
              <a:buSzPts val="1100"/>
              <a:buFont typeface="Arial"/>
              <a:buNone/>
            </a:pPr>
            <a:r>
              <a:rPr b="1" lang="en-GB" sz="1400">
                <a:solidFill>
                  <a:srgbClr val="59B246"/>
                </a:solidFill>
                <a:highlight>
                  <a:srgbClr val="FFFFFF"/>
                </a:highlight>
              </a:rPr>
              <a:t>Features</a:t>
            </a:r>
            <a:r>
              <a:rPr b="1" lang="en-GB" sz="1400">
                <a:solidFill>
                  <a:srgbClr val="262626"/>
                </a:solidFill>
                <a:highlight>
                  <a:srgbClr val="FFFFFF"/>
                </a:highlight>
              </a:rPr>
              <a:t> </a:t>
            </a:r>
            <a:r>
              <a:rPr lang="en-GB" sz="1400">
                <a:solidFill>
                  <a:srgbClr val="444444"/>
                </a:solidFill>
                <a:highlight>
                  <a:srgbClr val="FFFFFF"/>
                </a:highlight>
              </a:rPr>
              <a:t>The 2 or 3 key features of our model are... </a:t>
            </a:r>
            <a:r>
              <a:rPr i="1" lang="en-GB" sz="1400">
                <a:solidFill>
                  <a:srgbClr val="444444"/>
                </a:solidFill>
                <a:highlight>
                  <a:srgbClr val="FFFFFF"/>
                </a:highlight>
              </a:rPr>
              <a:t>(500 characters max)</a:t>
            </a:r>
            <a:endParaRPr i="1" sz="1400">
              <a:solidFill>
                <a:srgbClr val="444444"/>
              </a:solidFill>
              <a:highlight>
                <a:srgbClr val="FFFFFF"/>
              </a:highlight>
            </a:endParaRPr>
          </a:p>
          <a:p>
            <a:pPr indent="0" lvl="0" marL="0" rtl="0" algn="l">
              <a:spcBef>
                <a:spcPts val="0"/>
              </a:spcBef>
              <a:spcAft>
                <a:spcPts val="0"/>
              </a:spcAft>
              <a:buNone/>
            </a:pPr>
            <a:r>
              <a:t/>
            </a:r>
            <a:endParaRPr sz="1400">
              <a:solidFill>
                <a:srgbClr val="34495E"/>
              </a:solidFill>
            </a:endParaRPr>
          </a:p>
        </p:txBody>
      </p:sp>
      <p:sp>
        <p:nvSpPr>
          <p:cNvPr id="710" name="Google Shape;710;p71"/>
          <p:cNvSpPr/>
          <p:nvPr/>
        </p:nvSpPr>
        <p:spPr>
          <a:xfrm>
            <a:off x="504975" y="1304550"/>
            <a:ext cx="9681600" cy="1280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33333"/>
              </a:lnSpc>
              <a:spcBef>
                <a:spcPts val="0"/>
              </a:spcBef>
              <a:spcAft>
                <a:spcPts val="0"/>
              </a:spcAft>
              <a:buClr>
                <a:schemeClr val="dk1"/>
              </a:buClr>
              <a:buSzPts val="1100"/>
              <a:buFont typeface="Arial"/>
              <a:buNone/>
            </a:pPr>
            <a:r>
              <a:rPr b="1" lang="en-GB" sz="1400">
                <a:solidFill>
                  <a:srgbClr val="59B246"/>
                </a:solidFill>
                <a:highlight>
                  <a:srgbClr val="FFFFFF"/>
                </a:highlight>
              </a:rPr>
              <a:t>Target user </a:t>
            </a:r>
            <a:r>
              <a:rPr lang="en-GB" sz="1400">
                <a:solidFill>
                  <a:srgbClr val="262626"/>
                </a:solidFill>
                <a:highlight>
                  <a:srgbClr val="FFFFFF"/>
                </a:highlight>
              </a:rPr>
              <a:t>Our/My model is aimed at... </a:t>
            </a:r>
            <a:r>
              <a:rPr i="1" lang="en-GB" sz="1400">
                <a:solidFill>
                  <a:srgbClr val="262626"/>
                </a:solidFill>
                <a:highlight>
                  <a:srgbClr val="FFFFFF"/>
                </a:highlight>
              </a:rPr>
              <a:t>(100 characters max)</a:t>
            </a:r>
            <a:endParaRPr sz="1400">
              <a:solidFill>
                <a:srgbClr val="34495E"/>
              </a:solidFill>
            </a:endParaRPr>
          </a:p>
        </p:txBody>
      </p:sp>
      <p:sp>
        <p:nvSpPr>
          <p:cNvPr id="711" name="Google Shape;711;p71"/>
          <p:cNvSpPr txBox="1"/>
          <p:nvPr/>
        </p:nvSpPr>
        <p:spPr>
          <a:xfrm>
            <a:off x="8001375" y="2022775"/>
            <a:ext cx="2185200" cy="5625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t/>
            </a:r>
            <a:endParaRPr i="1" sz="1400">
              <a:solidFill>
                <a:srgbClr val="34495E"/>
              </a:solidFill>
            </a:endParaRPr>
          </a:p>
        </p:txBody>
      </p:sp>
      <p:sp>
        <p:nvSpPr>
          <p:cNvPr id="712" name="Google Shape;712;p71"/>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t>MACHINE LEARNING STANDARD</a:t>
            </a:r>
            <a:endParaRPr sz="1400">
              <a:solidFill>
                <a:srgbClr val="59B246"/>
              </a:solidFill>
            </a:endParaRPr>
          </a:p>
        </p:txBody>
      </p:sp>
      <p:cxnSp>
        <p:nvCxnSpPr>
          <p:cNvPr id="713" name="Google Shape;713;p71"/>
          <p:cNvCxnSpPr/>
          <p:nvPr/>
        </p:nvCxnSpPr>
        <p:spPr>
          <a:xfrm>
            <a:off x="6952225" y="592950"/>
            <a:ext cx="14700" cy="7116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7" name="Shape 717"/>
        <p:cNvGrpSpPr/>
        <p:nvPr/>
      </p:nvGrpSpPr>
      <p:grpSpPr>
        <a:xfrm>
          <a:off x="0" y="0"/>
          <a:ext cx="0" cy="0"/>
          <a:chOff x="0" y="0"/>
          <a:chExt cx="0" cy="0"/>
        </a:xfrm>
      </p:grpSpPr>
      <p:sp>
        <p:nvSpPr>
          <p:cNvPr id="718" name="Google Shape;718;p72"/>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p>
            <a:pPr indent="0" lvl="0" marL="0" marR="0" rtl="0" algn="l">
              <a:lnSpc>
                <a:spcPct val="115000"/>
              </a:lnSpc>
              <a:spcBef>
                <a:spcPts val="0"/>
              </a:spcBef>
              <a:spcAft>
                <a:spcPts val="0"/>
              </a:spcAft>
              <a:buClr>
                <a:srgbClr val="262626"/>
              </a:buClr>
              <a:buSzPts val="1400"/>
              <a:buFont typeface="Arial"/>
              <a:buNone/>
            </a:pPr>
            <a:r>
              <a:rPr b="1" i="0" lang="en-GB" sz="1400" u="none" cap="none" strike="noStrike">
                <a:solidFill>
                  <a:srgbClr val="59B246"/>
                </a:solidFill>
                <a:latin typeface="Arial"/>
                <a:ea typeface="Arial"/>
                <a:cs typeface="Arial"/>
                <a:sym typeface="Arial"/>
              </a:rPr>
              <a:t>ACTIVITY 1</a:t>
            </a:r>
            <a:r>
              <a:rPr lang="en-GB" sz="1400">
                <a:solidFill>
                  <a:srgbClr val="59B246"/>
                </a:solidFill>
              </a:rPr>
              <a:t>1</a:t>
            </a:r>
            <a:r>
              <a:rPr b="1" i="0" lang="en-GB" sz="1400" u="none" cap="none" strike="noStrike">
                <a:solidFill>
                  <a:srgbClr val="59B246"/>
                </a:solidFill>
                <a:latin typeface="Arial"/>
                <a:ea typeface="Arial"/>
                <a:cs typeface="Arial"/>
                <a:sym typeface="Arial"/>
              </a:rPr>
              <a:t>.4</a:t>
            </a:r>
            <a:endParaRPr b="1" i="0" sz="1400" u="none" cap="none" strike="noStrike">
              <a:solidFill>
                <a:srgbClr val="59B246"/>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400"/>
              <a:buFont typeface="Arial"/>
              <a:buNone/>
            </a:pPr>
            <a:r>
              <a:rPr b="1" i="0" lang="en-GB" sz="1400" u="none" cap="none" strike="noStrike">
                <a:solidFill>
                  <a:schemeClr val="dk2"/>
                </a:solidFill>
                <a:latin typeface="Arial"/>
                <a:ea typeface="Arial"/>
                <a:cs typeface="Arial"/>
                <a:sym typeface="Arial"/>
              </a:rPr>
              <a:t>REFLECT ON YOUR PROJECT</a:t>
            </a:r>
            <a:endParaRPr b="1" i="0" sz="1400" u="none" cap="none" strike="noStrike">
              <a:solidFill>
                <a:schemeClr val="dk2"/>
              </a:solidFill>
              <a:latin typeface="Arial"/>
              <a:ea typeface="Arial"/>
              <a:cs typeface="Arial"/>
              <a:sym typeface="Arial"/>
            </a:endParaRPr>
          </a:p>
        </p:txBody>
      </p:sp>
      <p:sp>
        <p:nvSpPr>
          <p:cNvPr id="719" name="Google Shape;719;p72"/>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p>
            <a:pPr indent="0" lvl="0" marL="0" marR="0" rtl="0" algn="l">
              <a:lnSpc>
                <a:spcPct val="115000"/>
              </a:lnSpc>
              <a:spcBef>
                <a:spcPts val="0"/>
              </a:spcBef>
              <a:spcAft>
                <a:spcPts val="0"/>
              </a:spcAft>
              <a:buClr>
                <a:schemeClr val="dk1"/>
              </a:buClr>
              <a:buSzPts val="1100"/>
              <a:buFont typeface="Arial"/>
              <a:buNone/>
            </a:pPr>
            <a:r>
              <a:rPr lang="en-GB" sz="1400">
                <a:solidFill>
                  <a:srgbClr val="59B246"/>
                </a:solidFill>
              </a:rPr>
              <a:t>COURSE</a:t>
            </a:r>
            <a:endParaRPr b="1" i="0" sz="1400" u="none" cap="none" strike="noStrike">
              <a:solidFill>
                <a:srgbClr val="59B246"/>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rPr lang="en-GB" sz="1400">
                <a:solidFill>
                  <a:schemeClr val="dk2"/>
                </a:solidFill>
              </a:rPr>
              <a:t>MACHINE LEARNING STANDARD</a:t>
            </a:r>
            <a:endParaRPr b="0" i="0" sz="1400" u="none" cap="none" strike="noStrike">
              <a:solidFill>
                <a:schemeClr val="dk2"/>
              </a:solidFill>
              <a:latin typeface="Arial"/>
              <a:ea typeface="Arial"/>
              <a:cs typeface="Arial"/>
              <a:sym typeface="Arial"/>
            </a:endParaRPr>
          </a:p>
        </p:txBody>
      </p:sp>
      <p:sp>
        <p:nvSpPr>
          <p:cNvPr id="720" name="Google Shape;720;p72"/>
          <p:cNvSpPr txBox="1"/>
          <p:nvPr>
            <p:ph idx="2" type="subTitle"/>
          </p:nvPr>
        </p:nvSpPr>
        <p:spPr>
          <a:xfrm>
            <a:off x="505134" y="6685087"/>
            <a:ext cx="6454621" cy="739832"/>
          </a:xfrm>
          <a:prstGeom prst="rect">
            <a:avLst/>
          </a:prstGeom>
          <a:noFill/>
          <a:ln>
            <a:noFill/>
          </a:ln>
        </p:spPr>
        <p:txBody>
          <a:bodyPr anchorCtr="0" anchor="ctr" bIns="116050" lIns="116050" spcFirstLastPara="1" rIns="116050" wrap="square" tIns="116050">
            <a:noAutofit/>
          </a:bodyPr>
          <a:lstStyle/>
          <a:p>
            <a:pPr indent="0" lvl="0" marL="0" marR="0" rtl="0" algn="l">
              <a:lnSpc>
                <a:spcPct val="115000"/>
              </a:lnSpc>
              <a:spcBef>
                <a:spcPts val="0"/>
              </a:spcBef>
              <a:spcAft>
                <a:spcPts val="0"/>
              </a:spcAft>
              <a:buClr>
                <a:srgbClr val="262626"/>
              </a:buClr>
              <a:buSzPts val="1100"/>
              <a:buFont typeface="Arial"/>
              <a:buNone/>
            </a:pPr>
            <a:r>
              <a:rPr b="0" i="0" lang="en-GB" sz="1100" u="none" cap="none" strike="noStrike">
                <a:solidFill>
                  <a:schemeClr val="dk2"/>
                </a:solidFill>
                <a:latin typeface="Arial"/>
                <a:ea typeface="Arial"/>
                <a:cs typeface="Arial"/>
                <a:sym typeface="Arial"/>
              </a:rPr>
              <a:t>Reviewing a project helps you identify what went well, and what not so well, so that you can improve how you work in your next project. It’s something all tech development teams do.</a:t>
            </a:r>
            <a:endParaRPr b="0" i="0" sz="1100" u="none" cap="none" strike="noStrike">
              <a:solidFill>
                <a:schemeClr val="dk2"/>
              </a:solidFill>
              <a:latin typeface="Arial"/>
              <a:ea typeface="Arial"/>
              <a:cs typeface="Arial"/>
              <a:sym typeface="Arial"/>
            </a:endParaRPr>
          </a:p>
        </p:txBody>
      </p:sp>
      <p:sp>
        <p:nvSpPr>
          <p:cNvPr id="721" name="Google Shape;721;p72"/>
          <p:cNvSpPr/>
          <p:nvPr/>
        </p:nvSpPr>
        <p:spPr>
          <a:xfrm>
            <a:off x="505134" y="2022737"/>
            <a:ext cx="4840891" cy="1973785"/>
          </a:xfrm>
          <a:prstGeom prst="rect">
            <a:avLst/>
          </a:prstGeom>
          <a:noFill/>
          <a:ln cap="flat" cmpd="sng" w="9525">
            <a:solidFill>
              <a:srgbClr val="26262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262626"/>
              </a:solidFill>
              <a:latin typeface="Arial"/>
              <a:ea typeface="Arial"/>
              <a:cs typeface="Arial"/>
              <a:sym typeface="Arial"/>
            </a:endParaRPr>
          </a:p>
        </p:txBody>
      </p:sp>
      <p:sp>
        <p:nvSpPr>
          <p:cNvPr id="722" name="Google Shape;722;p72"/>
          <p:cNvSpPr/>
          <p:nvPr/>
        </p:nvSpPr>
        <p:spPr>
          <a:xfrm>
            <a:off x="5345950" y="2022737"/>
            <a:ext cx="4840891" cy="1973785"/>
          </a:xfrm>
          <a:prstGeom prst="rect">
            <a:avLst/>
          </a:prstGeom>
          <a:noFill/>
          <a:ln cap="flat" cmpd="sng" w="9525">
            <a:solidFill>
              <a:srgbClr val="26262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262626"/>
              </a:solidFill>
              <a:latin typeface="Arial"/>
              <a:ea typeface="Arial"/>
              <a:cs typeface="Arial"/>
              <a:sym typeface="Arial"/>
            </a:endParaRPr>
          </a:p>
        </p:txBody>
      </p:sp>
      <p:sp>
        <p:nvSpPr>
          <p:cNvPr id="723" name="Google Shape;723;p72"/>
          <p:cNvSpPr/>
          <p:nvPr/>
        </p:nvSpPr>
        <p:spPr>
          <a:xfrm>
            <a:off x="505134" y="4711378"/>
            <a:ext cx="4840891" cy="1973785"/>
          </a:xfrm>
          <a:prstGeom prst="rect">
            <a:avLst/>
          </a:prstGeom>
          <a:noFill/>
          <a:ln cap="flat" cmpd="sng" w="9525">
            <a:solidFill>
              <a:srgbClr val="26262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262626"/>
              </a:solidFill>
              <a:latin typeface="Arial"/>
              <a:ea typeface="Arial"/>
              <a:cs typeface="Arial"/>
              <a:sym typeface="Arial"/>
            </a:endParaRPr>
          </a:p>
        </p:txBody>
      </p:sp>
      <p:sp>
        <p:nvSpPr>
          <p:cNvPr id="724" name="Google Shape;724;p72"/>
          <p:cNvSpPr/>
          <p:nvPr/>
        </p:nvSpPr>
        <p:spPr>
          <a:xfrm>
            <a:off x="5345950" y="4711378"/>
            <a:ext cx="4840891" cy="1973785"/>
          </a:xfrm>
          <a:prstGeom prst="rect">
            <a:avLst/>
          </a:prstGeom>
          <a:noFill/>
          <a:ln cap="flat" cmpd="sng" w="9525">
            <a:solidFill>
              <a:srgbClr val="26262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262626"/>
              </a:solidFill>
              <a:latin typeface="Arial"/>
              <a:ea typeface="Arial"/>
              <a:cs typeface="Arial"/>
              <a:sym typeface="Arial"/>
            </a:endParaRPr>
          </a:p>
        </p:txBody>
      </p:sp>
      <p:sp>
        <p:nvSpPr>
          <p:cNvPr id="725" name="Google Shape;725;p72"/>
          <p:cNvSpPr txBox="1"/>
          <p:nvPr/>
        </p:nvSpPr>
        <p:spPr>
          <a:xfrm>
            <a:off x="5345950" y="1307806"/>
            <a:ext cx="4840891" cy="714931"/>
          </a:xfrm>
          <a:prstGeom prst="rect">
            <a:avLst/>
          </a:prstGeom>
          <a:solidFill>
            <a:srgbClr val="F2F2F2"/>
          </a:solid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chemeClr val="dk2"/>
                </a:solidFill>
                <a:latin typeface="Arial"/>
                <a:ea typeface="Arial"/>
                <a:cs typeface="Arial"/>
                <a:sym typeface="Arial"/>
              </a:rPr>
              <a:t>What could have gone better?</a:t>
            </a:r>
            <a:endParaRPr b="1" i="0" sz="1400" u="none" cap="none" strike="noStrike">
              <a:solidFill>
                <a:schemeClr val="dk2"/>
              </a:solidFill>
              <a:latin typeface="Arial"/>
              <a:ea typeface="Arial"/>
              <a:cs typeface="Arial"/>
              <a:sym typeface="Arial"/>
            </a:endParaRPr>
          </a:p>
        </p:txBody>
      </p:sp>
      <p:sp>
        <p:nvSpPr>
          <p:cNvPr id="726" name="Google Shape;726;p72"/>
          <p:cNvSpPr txBox="1"/>
          <p:nvPr/>
        </p:nvSpPr>
        <p:spPr>
          <a:xfrm>
            <a:off x="505134" y="1307806"/>
            <a:ext cx="4840891" cy="714931"/>
          </a:xfrm>
          <a:prstGeom prst="rect">
            <a:avLst/>
          </a:prstGeom>
          <a:solidFill>
            <a:srgbClr val="F2F2F2"/>
          </a:solid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chemeClr val="dk2"/>
                </a:solidFill>
                <a:latin typeface="Arial"/>
                <a:ea typeface="Arial"/>
                <a:cs typeface="Arial"/>
                <a:sym typeface="Arial"/>
              </a:rPr>
              <a:t>What has gone well with your machine learning development?</a:t>
            </a:r>
            <a:endParaRPr b="1" i="0" sz="1400" u="none" cap="none" strike="noStrike">
              <a:solidFill>
                <a:schemeClr val="dk2"/>
              </a:solidFill>
              <a:latin typeface="Arial"/>
              <a:ea typeface="Arial"/>
              <a:cs typeface="Arial"/>
              <a:sym typeface="Arial"/>
            </a:endParaRPr>
          </a:p>
        </p:txBody>
      </p:sp>
      <p:sp>
        <p:nvSpPr>
          <p:cNvPr id="727" name="Google Shape;727;p72"/>
          <p:cNvSpPr txBox="1"/>
          <p:nvPr/>
        </p:nvSpPr>
        <p:spPr>
          <a:xfrm>
            <a:off x="5345950" y="3996447"/>
            <a:ext cx="4840891" cy="714931"/>
          </a:xfrm>
          <a:prstGeom prst="rect">
            <a:avLst/>
          </a:prstGeom>
          <a:solidFill>
            <a:srgbClr val="F2F2F2"/>
          </a:solid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chemeClr val="dk2"/>
                </a:solidFill>
                <a:latin typeface="Arial"/>
                <a:ea typeface="Arial"/>
                <a:cs typeface="Arial"/>
                <a:sym typeface="Arial"/>
              </a:rPr>
              <a:t>How could you</a:t>
            </a:r>
            <a:r>
              <a:rPr b="1" lang="en-GB" sz="1400">
                <a:solidFill>
                  <a:schemeClr val="dk2"/>
                </a:solidFill>
              </a:rPr>
              <a:t> or your team</a:t>
            </a:r>
            <a:r>
              <a:rPr b="1" i="0" lang="en-GB" sz="1400" u="none" cap="none" strike="noStrike">
                <a:solidFill>
                  <a:schemeClr val="dk2"/>
                </a:solidFill>
                <a:latin typeface="Arial"/>
                <a:ea typeface="Arial"/>
                <a:cs typeface="Arial"/>
                <a:sym typeface="Arial"/>
              </a:rPr>
              <a:t> have worked better?</a:t>
            </a:r>
            <a:endParaRPr b="1" i="0" sz="1400" u="none" cap="none" strike="noStrike">
              <a:solidFill>
                <a:schemeClr val="dk2"/>
              </a:solidFill>
              <a:latin typeface="Arial"/>
              <a:ea typeface="Arial"/>
              <a:cs typeface="Arial"/>
              <a:sym typeface="Arial"/>
            </a:endParaRPr>
          </a:p>
        </p:txBody>
      </p:sp>
      <p:sp>
        <p:nvSpPr>
          <p:cNvPr id="728" name="Google Shape;728;p72"/>
          <p:cNvSpPr txBox="1"/>
          <p:nvPr/>
        </p:nvSpPr>
        <p:spPr>
          <a:xfrm>
            <a:off x="505134" y="3996447"/>
            <a:ext cx="4840891" cy="714931"/>
          </a:xfrm>
          <a:prstGeom prst="rect">
            <a:avLst/>
          </a:prstGeom>
          <a:solidFill>
            <a:srgbClr val="F2F2F2"/>
          </a:solid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i="0" lang="en-GB" sz="1400" u="none" cap="none" strike="noStrike">
                <a:solidFill>
                  <a:schemeClr val="dk2"/>
                </a:solidFill>
                <a:latin typeface="Arial"/>
                <a:ea typeface="Arial"/>
                <a:cs typeface="Arial"/>
                <a:sym typeface="Arial"/>
              </a:rPr>
              <a:t>What has been good about how you</a:t>
            </a:r>
            <a:r>
              <a:rPr b="1" lang="en-GB" sz="1400">
                <a:solidFill>
                  <a:schemeClr val="dk2"/>
                </a:solidFill>
              </a:rPr>
              <a:t> or your</a:t>
            </a:r>
            <a:r>
              <a:rPr b="1" i="0" lang="en-GB" sz="1400" u="none" cap="none" strike="noStrike">
                <a:solidFill>
                  <a:schemeClr val="dk2"/>
                </a:solidFill>
                <a:latin typeface="Arial"/>
                <a:ea typeface="Arial"/>
                <a:cs typeface="Arial"/>
                <a:sym typeface="Arial"/>
              </a:rPr>
              <a:t> team has worked </a:t>
            </a:r>
            <a:r>
              <a:rPr b="1" lang="en-GB" sz="1400">
                <a:solidFill>
                  <a:schemeClr val="dk2"/>
                </a:solidFill>
              </a:rPr>
              <a:t>on the project</a:t>
            </a:r>
            <a:r>
              <a:rPr b="1" i="0" lang="en-GB" sz="1400" u="none" cap="none" strike="noStrike">
                <a:solidFill>
                  <a:schemeClr val="dk2"/>
                </a:solidFill>
                <a:latin typeface="Arial"/>
                <a:ea typeface="Arial"/>
                <a:cs typeface="Arial"/>
                <a:sym typeface="Arial"/>
              </a:rPr>
              <a:t>?</a:t>
            </a:r>
            <a:endParaRPr b="1" i="0" sz="1400" u="none" cap="none" strike="noStrike">
              <a:solidFill>
                <a:schemeClr val="dk2"/>
              </a:solidFill>
              <a:latin typeface="Arial"/>
              <a:ea typeface="Arial"/>
              <a:cs typeface="Arial"/>
              <a:sym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2" name="Shape 732"/>
        <p:cNvGrpSpPr/>
        <p:nvPr/>
      </p:nvGrpSpPr>
      <p:grpSpPr>
        <a:xfrm>
          <a:off x="0" y="0"/>
          <a:ext cx="0" cy="0"/>
          <a:chOff x="0" y="0"/>
          <a:chExt cx="0" cy="0"/>
        </a:xfrm>
      </p:grpSpPr>
      <p:sp>
        <p:nvSpPr>
          <p:cNvPr id="733" name="Google Shape;733;p73"/>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O1.3</a:t>
            </a:r>
            <a:endParaRPr>
              <a:solidFill>
                <a:srgbClr val="59B246"/>
              </a:solidFill>
            </a:endParaRPr>
          </a:p>
          <a:p>
            <a:pPr indent="0" lvl="0" marL="0" rtl="0" algn="l">
              <a:spcBef>
                <a:spcPts val="0"/>
              </a:spcBef>
              <a:spcAft>
                <a:spcPts val="0"/>
              </a:spcAft>
              <a:buNone/>
            </a:pPr>
            <a:r>
              <a:rPr lang="en-GB">
                <a:solidFill>
                  <a:schemeClr val="dk2"/>
                </a:solidFill>
              </a:rPr>
              <a:t>NAIVE BAYES</a:t>
            </a:r>
            <a:endParaRPr>
              <a:solidFill>
                <a:schemeClr val="dk2"/>
              </a:solidFill>
            </a:endParaRPr>
          </a:p>
        </p:txBody>
      </p:sp>
      <p:sp>
        <p:nvSpPr>
          <p:cNvPr id="734" name="Google Shape;734;p73"/>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b="0">
              <a:solidFill>
                <a:schemeClr val="dk2"/>
              </a:solidFill>
            </a:endParaRPr>
          </a:p>
        </p:txBody>
      </p:sp>
      <p:sp>
        <p:nvSpPr>
          <p:cNvPr id="735" name="Google Shape;735;p73"/>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t>Use this sheet to record the probability of playing tennis for each of the features</a:t>
            </a:r>
            <a:endParaRPr/>
          </a:p>
          <a:p>
            <a:pPr indent="0" lvl="0" marL="0" rtl="0" algn="l">
              <a:spcBef>
                <a:spcPts val="0"/>
              </a:spcBef>
              <a:spcAft>
                <a:spcPts val="0"/>
              </a:spcAft>
              <a:buNone/>
            </a:pPr>
            <a:r>
              <a:t/>
            </a:r>
            <a:endParaRPr/>
          </a:p>
        </p:txBody>
      </p:sp>
      <p:graphicFrame>
        <p:nvGraphicFramePr>
          <p:cNvPr id="736" name="Google Shape;736;p73"/>
          <p:cNvGraphicFramePr/>
          <p:nvPr/>
        </p:nvGraphicFramePr>
        <p:xfrm>
          <a:off x="572250" y="4641650"/>
          <a:ext cx="3000000" cy="3000000"/>
        </p:xfrm>
        <a:graphic>
          <a:graphicData uri="http://schemas.openxmlformats.org/drawingml/2006/table">
            <a:tbl>
              <a:tblPr>
                <a:noFill/>
                <a:tableStyleId>{D4C984E3-BAB5-4BEB-B51A-77610B5871F0}</a:tableStyleId>
              </a:tblPr>
              <a:tblGrid>
                <a:gridCol w="793000"/>
                <a:gridCol w="793000"/>
                <a:gridCol w="793000"/>
                <a:gridCol w="793000"/>
                <a:gridCol w="793000"/>
              </a:tblGrid>
              <a:tr h="440300">
                <a:tc>
                  <a:txBody>
                    <a:bodyPr/>
                    <a:lstStyle/>
                    <a:p>
                      <a:pPr indent="0" lvl="0" marL="0" rtl="0" algn="l">
                        <a:spcBef>
                          <a:spcPts val="0"/>
                        </a:spcBef>
                        <a:spcAft>
                          <a:spcPts val="0"/>
                        </a:spcAft>
                        <a:buNone/>
                      </a:pPr>
                      <a:r>
                        <a:t/>
                      </a:r>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a:t>Yes</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a:t>No</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a:t>P(yes)</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a:t>P(no)</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40300">
                <a:tc>
                  <a:txBody>
                    <a:bodyPr/>
                    <a:lstStyle/>
                    <a:p>
                      <a:pPr indent="0" lvl="0" marL="0" rtl="0" algn="l">
                        <a:spcBef>
                          <a:spcPts val="0"/>
                        </a:spcBef>
                        <a:spcAft>
                          <a:spcPts val="0"/>
                        </a:spcAft>
                        <a:buNone/>
                      </a:pPr>
                      <a:r>
                        <a:rPr lang="en-GB"/>
                        <a:t>High</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r>
              <a:tr h="440300">
                <a:tc>
                  <a:txBody>
                    <a:bodyPr/>
                    <a:lstStyle/>
                    <a:p>
                      <a:pPr indent="0" lvl="0" marL="0" rtl="0" algn="l">
                        <a:spcBef>
                          <a:spcPts val="0"/>
                        </a:spcBef>
                        <a:spcAft>
                          <a:spcPts val="0"/>
                        </a:spcAft>
                        <a:buNone/>
                      </a:pPr>
                      <a:r>
                        <a:rPr lang="en-GB"/>
                        <a:t>Normal</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440300">
                <a:tc>
                  <a:txBody>
                    <a:bodyPr/>
                    <a:lstStyle/>
                    <a:p>
                      <a:pPr indent="0" lvl="0" marL="0" rtl="0" algn="l">
                        <a:spcBef>
                          <a:spcPts val="0"/>
                        </a:spcBef>
                        <a:spcAft>
                          <a:spcPts val="0"/>
                        </a:spcAft>
                        <a:buNone/>
                      </a:pPr>
                      <a:r>
                        <a:rPr lang="en-GB"/>
                        <a:t>Total</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737" name="Google Shape;737;p73"/>
          <p:cNvGraphicFramePr/>
          <p:nvPr/>
        </p:nvGraphicFramePr>
        <p:xfrm>
          <a:off x="572238" y="1873938"/>
          <a:ext cx="3000000" cy="3000000"/>
        </p:xfrm>
        <a:graphic>
          <a:graphicData uri="http://schemas.openxmlformats.org/drawingml/2006/table">
            <a:tbl>
              <a:tblPr>
                <a:noFill/>
                <a:tableStyleId>{D4C984E3-BAB5-4BEB-B51A-77610B5871F0}</a:tableStyleId>
              </a:tblPr>
              <a:tblGrid>
                <a:gridCol w="793000"/>
                <a:gridCol w="793000"/>
                <a:gridCol w="793000"/>
                <a:gridCol w="793000"/>
                <a:gridCol w="793000"/>
              </a:tblGrid>
              <a:tr h="4403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GB"/>
                        <a:t>Yes</a:t>
                      </a:r>
                      <a:endParaRPr/>
                    </a:p>
                  </a:txBody>
                  <a:tcPr marT="91425" marB="91425" marR="91425" marL="91425"/>
                </a:tc>
                <a:tc>
                  <a:txBody>
                    <a:bodyPr/>
                    <a:lstStyle/>
                    <a:p>
                      <a:pPr indent="0" lvl="0" marL="0" rtl="0" algn="l">
                        <a:spcBef>
                          <a:spcPts val="0"/>
                        </a:spcBef>
                        <a:spcAft>
                          <a:spcPts val="0"/>
                        </a:spcAft>
                        <a:buNone/>
                      </a:pPr>
                      <a:r>
                        <a:rPr lang="en-GB"/>
                        <a:t>No</a:t>
                      </a:r>
                      <a:endParaRPr/>
                    </a:p>
                  </a:txBody>
                  <a:tcPr marT="91425" marB="91425" marR="91425" marL="91425"/>
                </a:tc>
                <a:tc>
                  <a:txBody>
                    <a:bodyPr/>
                    <a:lstStyle/>
                    <a:p>
                      <a:pPr indent="0" lvl="0" marL="0" rtl="0" algn="l">
                        <a:spcBef>
                          <a:spcPts val="0"/>
                        </a:spcBef>
                        <a:spcAft>
                          <a:spcPts val="0"/>
                        </a:spcAft>
                        <a:buNone/>
                      </a:pPr>
                      <a:r>
                        <a:rPr lang="en-GB"/>
                        <a:t>P(yes)</a:t>
                      </a:r>
                      <a:endParaRPr/>
                    </a:p>
                  </a:txBody>
                  <a:tcPr marT="91425" marB="91425" marR="91425" marL="91425"/>
                </a:tc>
                <a:tc>
                  <a:txBody>
                    <a:bodyPr/>
                    <a:lstStyle/>
                    <a:p>
                      <a:pPr indent="0" lvl="0" marL="0" rtl="0" algn="l">
                        <a:spcBef>
                          <a:spcPts val="0"/>
                        </a:spcBef>
                        <a:spcAft>
                          <a:spcPts val="0"/>
                        </a:spcAft>
                        <a:buNone/>
                      </a:pPr>
                      <a:r>
                        <a:rPr lang="en-GB"/>
                        <a:t>P(no)</a:t>
                      </a:r>
                      <a:endParaRPr/>
                    </a:p>
                  </a:txBody>
                  <a:tcPr marT="91425" marB="91425" marR="91425" marL="91425"/>
                </a:tc>
              </a:tr>
              <a:tr h="440300">
                <a:tc>
                  <a:txBody>
                    <a:bodyPr/>
                    <a:lstStyle/>
                    <a:p>
                      <a:pPr indent="0" lvl="0" marL="0" rtl="0" algn="l">
                        <a:spcBef>
                          <a:spcPts val="0"/>
                        </a:spcBef>
                        <a:spcAft>
                          <a:spcPts val="0"/>
                        </a:spcAft>
                        <a:buNone/>
                      </a:pPr>
                      <a:r>
                        <a:rPr lang="en-GB"/>
                        <a:t>Sunny</a:t>
                      </a:r>
                      <a:endParaRPr/>
                    </a:p>
                  </a:txBody>
                  <a:tcPr marT="91425" marB="91425" marR="91425" marL="91425"/>
                </a:tc>
                <a:tc>
                  <a:txBody>
                    <a:bodyPr/>
                    <a:lstStyle/>
                    <a:p>
                      <a:pPr indent="0" lvl="0" marL="0" rtl="0" algn="l">
                        <a:spcBef>
                          <a:spcPts val="0"/>
                        </a:spcBef>
                        <a:spcAft>
                          <a:spcPts val="0"/>
                        </a:spcAft>
                        <a:buNone/>
                      </a:pPr>
                      <a:r>
                        <a:rPr lang="en-GB"/>
                        <a:t>3</a:t>
                      </a:r>
                      <a:endParaRPr/>
                    </a:p>
                  </a:txBody>
                  <a:tcPr marT="91425" marB="91425" marR="91425" marL="91425"/>
                </a:tc>
                <a:tc>
                  <a:txBody>
                    <a:bodyPr/>
                    <a:lstStyle/>
                    <a:p>
                      <a:pPr indent="0" lvl="0" marL="0" rtl="0" algn="l">
                        <a:spcBef>
                          <a:spcPts val="0"/>
                        </a:spcBef>
                        <a:spcAft>
                          <a:spcPts val="0"/>
                        </a:spcAft>
                        <a:buNone/>
                      </a:pPr>
                      <a:r>
                        <a:rPr lang="en-GB"/>
                        <a:t>2</a:t>
                      </a:r>
                      <a:endParaRPr/>
                    </a:p>
                  </a:txBody>
                  <a:tcPr marT="91425" marB="91425" marR="91425" marL="91425"/>
                </a:tc>
                <a:tc>
                  <a:txBody>
                    <a:bodyPr/>
                    <a:lstStyle/>
                    <a:p>
                      <a:pPr indent="0" lvl="0" marL="0" rtl="0" algn="l">
                        <a:spcBef>
                          <a:spcPts val="0"/>
                        </a:spcBef>
                        <a:spcAft>
                          <a:spcPts val="0"/>
                        </a:spcAft>
                        <a:buNone/>
                      </a:pPr>
                      <a:r>
                        <a:rPr lang="en-GB"/>
                        <a:t>3/10</a:t>
                      </a:r>
                      <a:endParaRPr/>
                    </a:p>
                  </a:txBody>
                  <a:tcPr marT="91425" marB="91425" marR="91425" marL="91425"/>
                </a:tc>
                <a:tc>
                  <a:txBody>
                    <a:bodyPr/>
                    <a:lstStyle/>
                    <a:p>
                      <a:pPr indent="0" lvl="0" marL="0" rtl="0" algn="l">
                        <a:spcBef>
                          <a:spcPts val="0"/>
                        </a:spcBef>
                        <a:spcAft>
                          <a:spcPts val="0"/>
                        </a:spcAft>
                        <a:buNone/>
                      </a:pPr>
                      <a:r>
                        <a:rPr lang="en-GB"/>
                        <a:t>2/5</a:t>
                      </a:r>
                      <a:endParaRPr/>
                    </a:p>
                  </a:txBody>
                  <a:tcPr marT="91425" marB="91425" marR="91425" marL="91425"/>
                </a:tc>
              </a:tr>
              <a:tr h="440300">
                <a:tc>
                  <a:txBody>
                    <a:bodyPr/>
                    <a:lstStyle/>
                    <a:p>
                      <a:pPr indent="0" lvl="0" marL="0" rtl="0" algn="l">
                        <a:spcBef>
                          <a:spcPts val="0"/>
                        </a:spcBef>
                        <a:spcAft>
                          <a:spcPts val="0"/>
                        </a:spcAft>
                        <a:buNone/>
                      </a:pPr>
                      <a:r>
                        <a:rPr lang="en-GB"/>
                        <a:t>O/Cast</a:t>
                      </a:r>
                      <a:endParaRPr/>
                    </a:p>
                  </a:txBody>
                  <a:tcPr marT="91425" marB="91425" marR="91425" marL="91425"/>
                </a:tc>
                <a:tc>
                  <a:txBody>
                    <a:bodyPr/>
                    <a:lstStyle/>
                    <a:p>
                      <a:pPr indent="0" lvl="0" marL="0" rtl="0" algn="l">
                        <a:spcBef>
                          <a:spcPts val="0"/>
                        </a:spcBef>
                        <a:spcAft>
                          <a:spcPts val="0"/>
                        </a:spcAft>
                        <a:buNone/>
                      </a:pPr>
                      <a:r>
                        <a:rPr lang="en-GB"/>
                        <a:t>5</a:t>
                      </a:r>
                      <a:endParaRPr/>
                    </a:p>
                  </a:txBody>
                  <a:tcPr marT="91425" marB="91425" marR="91425" marL="91425"/>
                </a:tc>
                <a:tc>
                  <a:txBody>
                    <a:bodyPr/>
                    <a:lstStyle/>
                    <a:p>
                      <a:pPr indent="0" lvl="0" marL="0" rtl="0" algn="l">
                        <a:spcBef>
                          <a:spcPts val="0"/>
                        </a:spcBef>
                        <a:spcAft>
                          <a:spcPts val="0"/>
                        </a:spcAft>
                        <a:buNone/>
                      </a:pPr>
                      <a:r>
                        <a:rPr lang="en-GB"/>
                        <a:t>0</a:t>
                      </a:r>
                      <a:endParaRPr/>
                    </a:p>
                  </a:txBody>
                  <a:tcPr marT="91425" marB="91425" marR="91425" marL="91425"/>
                </a:tc>
                <a:tc>
                  <a:txBody>
                    <a:bodyPr/>
                    <a:lstStyle/>
                    <a:p>
                      <a:pPr indent="0" lvl="0" marL="0" rtl="0" algn="l">
                        <a:spcBef>
                          <a:spcPts val="0"/>
                        </a:spcBef>
                        <a:spcAft>
                          <a:spcPts val="0"/>
                        </a:spcAft>
                        <a:buNone/>
                      </a:pPr>
                      <a:r>
                        <a:rPr lang="en-GB"/>
                        <a:t>5/10</a:t>
                      </a:r>
                      <a:endParaRPr/>
                    </a:p>
                  </a:txBody>
                  <a:tcPr marT="91425" marB="91425" marR="91425" marL="91425"/>
                </a:tc>
                <a:tc>
                  <a:txBody>
                    <a:bodyPr/>
                    <a:lstStyle/>
                    <a:p>
                      <a:pPr indent="0" lvl="0" marL="0" rtl="0" algn="l">
                        <a:spcBef>
                          <a:spcPts val="0"/>
                        </a:spcBef>
                        <a:spcAft>
                          <a:spcPts val="0"/>
                        </a:spcAft>
                        <a:buNone/>
                      </a:pPr>
                      <a:r>
                        <a:rPr lang="en-GB"/>
                        <a:t>0/5</a:t>
                      </a:r>
                      <a:endParaRPr/>
                    </a:p>
                  </a:txBody>
                  <a:tcPr marT="91425" marB="91425" marR="91425" marL="91425"/>
                </a:tc>
              </a:tr>
              <a:tr h="440300">
                <a:tc>
                  <a:txBody>
                    <a:bodyPr/>
                    <a:lstStyle/>
                    <a:p>
                      <a:pPr indent="0" lvl="0" marL="0" rtl="0" algn="l">
                        <a:spcBef>
                          <a:spcPts val="0"/>
                        </a:spcBef>
                        <a:spcAft>
                          <a:spcPts val="0"/>
                        </a:spcAft>
                        <a:buNone/>
                      </a:pPr>
                      <a:r>
                        <a:rPr lang="en-GB"/>
                        <a:t>Rainy</a:t>
                      </a:r>
                      <a:endParaRPr/>
                    </a:p>
                  </a:txBody>
                  <a:tcPr marT="91425" marB="91425" marR="91425" marL="91425"/>
                </a:tc>
                <a:tc>
                  <a:txBody>
                    <a:bodyPr/>
                    <a:lstStyle/>
                    <a:p>
                      <a:pPr indent="0" lvl="0" marL="0" rtl="0" algn="l">
                        <a:spcBef>
                          <a:spcPts val="0"/>
                        </a:spcBef>
                        <a:spcAft>
                          <a:spcPts val="0"/>
                        </a:spcAft>
                        <a:buNone/>
                      </a:pPr>
                      <a:r>
                        <a:rPr lang="en-GB"/>
                        <a:t>2</a:t>
                      </a:r>
                      <a:endParaRPr/>
                    </a:p>
                  </a:txBody>
                  <a:tcPr marT="91425" marB="91425" marR="91425" marL="91425"/>
                </a:tc>
                <a:tc>
                  <a:txBody>
                    <a:bodyPr/>
                    <a:lstStyle/>
                    <a:p>
                      <a:pPr indent="0" lvl="0" marL="0" rtl="0" algn="l">
                        <a:spcBef>
                          <a:spcPts val="0"/>
                        </a:spcBef>
                        <a:spcAft>
                          <a:spcPts val="0"/>
                        </a:spcAft>
                        <a:buNone/>
                      </a:pPr>
                      <a:r>
                        <a:rPr lang="en-GB"/>
                        <a:t>3</a:t>
                      </a:r>
                      <a:endParaRPr/>
                    </a:p>
                  </a:txBody>
                  <a:tcPr marT="91425" marB="91425" marR="91425" marL="91425"/>
                </a:tc>
                <a:tc>
                  <a:txBody>
                    <a:bodyPr/>
                    <a:lstStyle/>
                    <a:p>
                      <a:pPr indent="0" lvl="0" marL="0" rtl="0" algn="l">
                        <a:spcBef>
                          <a:spcPts val="0"/>
                        </a:spcBef>
                        <a:spcAft>
                          <a:spcPts val="0"/>
                        </a:spcAft>
                        <a:buNone/>
                      </a:pPr>
                      <a:r>
                        <a:rPr lang="en-GB"/>
                        <a:t>2/10</a:t>
                      </a:r>
                      <a:endParaRPr/>
                    </a:p>
                  </a:txBody>
                  <a:tcPr marT="91425" marB="91425" marR="91425" marL="91425"/>
                </a:tc>
                <a:tc>
                  <a:txBody>
                    <a:bodyPr/>
                    <a:lstStyle/>
                    <a:p>
                      <a:pPr indent="0" lvl="0" marL="0" rtl="0" algn="l">
                        <a:spcBef>
                          <a:spcPts val="0"/>
                        </a:spcBef>
                        <a:spcAft>
                          <a:spcPts val="0"/>
                        </a:spcAft>
                        <a:buNone/>
                      </a:pPr>
                      <a:r>
                        <a:rPr lang="en-GB"/>
                        <a:t>2/5</a:t>
                      </a:r>
                      <a:endParaRPr/>
                    </a:p>
                  </a:txBody>
                  <a:tcPr marT="91425" marB="91425" marR="91425" marL="91425"/>
                </a:tc>
              </a:tr>
              <a:tr h="440300">
                <a:tc>
                  <a:txBody>
                    <a:bodyPr/>
                    <a:lstStyle/>
                    <a:p>
                      <a:pPr indent="0" lvl="0" marL="0" rtl="0" algn="l">
                        <a:spcBef>
                          <a:spcPts val="0"/>
                        </a:spcBef>
                        <a:spcAft>
                          <a:spcPts val="0"/>
                        </a:spcAft>
                        <a:buNone/>
                      </a:pPr>
                      <a:r>
                        <a:rPr lang="en-GB"/>
                        <a:t>Total</a:t>
                      </a:r>
                      <a:endParaRPr/>
                    </a:p>
                  </a:txBody>
                  <a:tcPr marT="91425" marB="91425" marR="91425" marL="91425"/>
                </a:tc>
                <a:tc>
                  <a:txBody>
                    <a:bodyPr/>
                    <a:lstStyle/>
                    <a:p>
                      <a:pPr indent="0" lvl="0" marL="0" rtl="0" algn="l">
                        <a:spcBef>
                          <a:spcPts val="0"/>
                        </a:spcBef>
                        <a:spcAft>
                          <a:spcPts val="0"/>
                        </a:spcAft>
                        <a:buNone/>
                      </a:pPr>
                      <a:r>
                        <a:rPr lang="en-GB"/>
                        <a:t>10</a:t>
                      </a:r>
                      <a:endParaRPr/>
                    </a:p>
                  </a:txBody>
                  <a:tcPr marT="91425" marB="91425" marR="91425" marL="91425"/>
                </a:tc>
                <a:tc>
                  <a:txBody>
                    <a:bodyPr/>
                    <a:lstStyle/>
                    <a:p>
                      <a:pPr indent="0" lvl="0" marL="0" rtl="0" algn="l">
                        <a:spcBef>
                          <a:spcPts val="0"/>
                        </a:spcBef>
                        <a:spcAft>
                          <a:spcPts val="0"/>
                        </a:spcAft>
                        <a:buNone/>
                      </a:pPr>
                      <a:r>
                        <a:rPr lang="en-GB"/>
                        <a:t>5</a:t>
                      </a:r>
                      <a:endParaRPr/>
                    </a:p>
                  </a:txBody>
                  <a:tcPr marT="91425" marB="91425" marR="91425" marL="91425"/>
                </a:tc>
                <a:tc>
                  <a:txBody>
                    <a:bodyPr/>
                    <a:lstStyle/>
                    <a:p>
                      <a:pPr indent="0" lvl="0" marL="0" rtl="0" algn="l">
                        <a:spcBef>
                          <a:spcPts val="0"/>
                        </a:spcBef>
                        <a:spcAft>
                          <a:spcPts val="0"/>
                        </a:spcAft>
                        <a:buNone/>
                      </a:pPr>
                      <a:r>
                        <a:rPr lang="en-GB"/>
                        <a:t>100%</a:t>
                      </a:r>
                      <a:endParaRPr/>
                    </a:p>
                  </a:txBody>
                  <a:tcPr marT="91425" marB="91425" marR="91425" marL="91425"/>
                </a:tc>
                <a:tc>
                  <a:txBody>
                    <a:bodyPr/>
                    <a:lstStyle/>
                    <a:p>
                      <a:pPr indent="0" lvl="0" marL="0" rtl="0" algn="l">
                        <a:spcBef>
                          <a:spcPts val="0"/>
                        </a:spcBef>
                        <a:spcAft>
                          <a:spcPts val="0"/>
                        </a:spcAft>
                        <a:buNone/>
                      </a:pPr>
                      <a:r>
                        <a:rPr lang="en-GB"/>
                        <a:t>100%</a:t>
                      </a:r>
                      <a:endParaRPr/>
                    </a:p>
                  </a:txBody>
                  <a:tcPr marT="91425" marB="91425" marR="91425" marL="91425"/>
                </a:tc>
              </a:tr>
            </a:tbl>
          </a:graphicData>
        </a:graphic>
      </p:graphicFrame>
      <p:sp>
        <p:nvSpPr>
          <p:cNvPr id="738" name="Google Shape;738;p73"/>
          <p:cNvSpPr txBox="1"/>
          <p:nvPr/>
        </p:nvSpPr>
        <p:spPr>
          <a:xfrm>
            <a:off x="593250" y="1384225"/>
            <a:ext cx="958200" cy="439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2"/>
                </a:solidFill>
              </a:rPr>
              <a:t>Outlook</a:t>
            </a:r>
            <a:endParaRPr b="1">
              <a:solidFill>
                <a:schemeClr val="dk2"/>
              </a:solidFill>
            </a:endParaRPr>
          </a:p>
        </p:txBody>
      </p:sp>
      <p:graphicFrame>
        <p:nvGraphicFramePr>
          <p:cNvPr id="739" name="Google Shape;739;p73"/>
          <p:cNvGraphicFramePr/>
          <p:nvPr/>
        </p:nvGraphicFramePr>
        <p:xfrm>
          <a:off x="5713438" y="1873938"/>
          <a:ext cx="3000000" cy="3000000"/>
        </p:xfrm>
        <a:graphic>
          <a:graphicData uri="http://schemas.openxmlformats.org/drawingml/2006/table">
            <a:tbl>
              <a:tblPr>
                <a:noFill/>
                <a:tableStyleId>{D4C984E3-BAB5-4BEB-B51A-77610B5871F0}</a:tableStyleId>
              </a:tblPr>
              <a:tblGrid>
                <a:gridCol w="793000"/>
                <a:gridCol w="793000"/>
                <a:gridCol w="793000"/>
                <a:gridCol w="793000"/>
                <a:gridCol w="793000"/>
              </a:tblGrid>
              <a:tr h="440300">
                <a:tc>
                  <a:txBody>
                    <a:bodyPr/>
                    <a:lstStyle/>
                    <a:p>
                      <a:pPr indent="0" lvl="0" marL="0" rtl="0" algn="l">
                        <a:spcBef>
                          <a:spcPts val="0"/>
                        </a:spcBef>
                        <a:spcAft>
                          <a:spcPts val="0"/>
                        </a:spcAft>
                        <a:buNone/>
                      </a:pPr>
                      <a:r>
                        <a:t/>
                      </a:r>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a:t>Yes</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a:t>No</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a:t>P(yes)</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a:t>P(no)</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40300">
                <a:tc>
                  <a:txBody>
                    <a:bodyPr/>
                    <a:lstStyle/>
                    <a:p>
                      <a:pPr indent="0" lvl="0" marL="0" rtl="0" algn="l">
                        <a:spcBef>
                          <a:spcPts val="0"/>
                        </a:spcBef>
                        <a:spcAft>
                          <a:spcPts val="0"/>
                        </a:spcAft>
                        <a:buNone/>
                      </a:pPr>
                      <a:r>
                        <a:rPr lang="en-GB"/>
                        <a:t>Hot</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r>
              <a:tr h="440300">
                <a:tc>
                  <a:txBody>
                    <a:bodyPr/>
                    <a:lstStyle/>
                    <a:p>
                      <a:pPr indent="0" lvl="0" marL="0" rtl="0" algn="l">
                        <a:spcBef>
                          <a:spcPts val="0"/>
                        </a:spcBef>
                        <a:spcAft>
                          <a:spcPts val="0"/>
                        </a:spcAft>
                        <a:buNone/>
                      </a:pPr>
                      <a:r>
                        <a:rPr lang="en-GB"/>
                        <a:t>Mild</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440300">
                <a:tc>
                  <a:txBody>
                    <a:bodyPr/>
                    <a:lstStyle/>
                    <a:p>
                      <a:pPr indent="0" lvl="0" marL="0" rtl="0" algn="l">
                        <a:spcBef>
                          <a:spcPts val="0"/>
                        </a:spcBef>
                        <a:spcAft>
                          <a:spcPts val="0"/>
                        </a:spcAft>
                        <a:buNone/>
                      </a:pPr>
                      <a:r>
                        <a:rPr lang="en-GB"/>
                        <a:t>Cool</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440300">
                <a:tc>
                  <a:txBody>
                    <a:bodyPr/>
                    <a:lstStyle/>
                    <a:p>
                      <a:pPr indent="0" lvl="0" marL="0" rtl="0" algn="l">
                        <a:spcBef>
                          <a:spcPts val="0"/>
                        </a:spcBef>
                        <a:spcAft>
                          <a:spcPts val="0"/>
                        </a:spcAft>
                        <a:buNone/>
                      </a:pPr>
                      <a:r>
                        <a:rPr lang="en-GB"/>
                        <a:t>Total</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740" name="Google Shape;740;p73"/>
          <p:cNvGraphicFramePr/>
          <p:nvPr/>
        </p:nvGraphicFramePr>
        <p:xfrm>
          <a:off x="5713450" y="4641650"/>
          <a:ext cx="3000000" cy="3000000"/>
        </p:xfrm>
        <a:graphic>
          <a:graphicData uri="http://schemas.openxmlformats.org/drawingml/2006/table">
            <a:tbl>
              <a:tblPr>
                <a:noFill/>
                <a:tableStyleId>{D4C984E3-BAB5-4BEB-B51A-77610B5871F0}</a:tableStyleId>
              </a:tblPr>
              <a:tblGrid>
                <a:gridCol w="793000"/>
                <a:gridCol w="793000"/>
                <a:gridCol w="793000"/>
                <a:gridCol w="793000"/>
                <a:gridCol w="793000"/>
              </a:tblGrid>
              <a:tr h="440300">
                <a:tc>
                  <a:txBody>
                    <a:bodyPr/>
                    <a:lstStyle/>
                    <a:p>
                      <a:pPr indent="0" lvl="0" marL="0" rtl="0" algn="l">
                        <a:spcBef>
                          <a:spcPts val="0"/>
                        </a:spcBef>
                        <a:spcAft>
                          <a:spcPts val="0"/>
                        </a:spcAft>
                        <a:buNone/>
                      </a:pPr>
                      <a:r>
                        <a:t/>
                      </a:r>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a:t>Yes</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a:t>No</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a:t>P(yes)</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a:t>P(no)</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40300">
                <a:tc>
                  <a:txBody>
                    <a:bodyPr/>
                    <a:lstStyle/>
                    <a:p>
                      <a:pPr indent="0" lvl="0" marL="0" rtl="0" algn="l">
                        <a:spcBef>
                          <a:spcPts val="0"/>
                        </a:spcBef>
                        <a:spcAft>
                          <a:spcPts val="0"/>
                        </a:spcAft>
                        <a:buNone/>
                      </a:pPr>
                      <a:r>
                        <a:rPr lang="en-GB"/>
                        <a:t>True</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r>
              <a:tr h="440300">
                <a:tc>
                  <a:txBody>
                    <a:bodyPr/>
                    <a:lstStyle/>
                    <a:p>
                      <a:pPr indent="0" lvl="0" marL="0" rtl="0" algn="l">
                        <a:spcBef>
                          <a:spcPts val="0"/>
                        </a:spcBef>
                        <a:spcAft>
                          <a:spcPts val="0"/>
                        </a:spcAft>
                        <a:buNone/>
                      </a:pPr>
                      <a:r>
                        <a:rPr lang="en-GB"/>
                        <a:t>False</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440300">
                <a:tc>
                  <a:txBody>
                    <a:bodyPr/>
                    <a:lstStyle/>
                    <a:p>
                      <a:pPr indent="0" lvl="0" marL="0" rtl="0" algn="l">
                        <a:spcBef>
                          <a:spcPts val="0"/>
                        </a:spcBef>
                        <a:spcAft>
                          <a:spcPts val="0"/>
                        </a:spcAft>
                        <a:buNone/>
                      </a:pPr>
                      <a:r>
                        <a:rPr lang="en-GB"/>
                        <a:t>Total</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741" name="Google Shape;741;p73"/>
          <p:cNvSpPr txBox="1"/>
          <p:nvPr/>
        </p:nvSpPr>
        <p:spPr>
          <a:xfrm>
            <a:off x="5713450" y="4138950"/>
            <a:ext cx="958200" cy="439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2"/>
                </a:solidFill>
              </a:rPr>
              <a:t>Windy</a:t>
            </a:r>
            <a:endParaRPr b="1">
              <a:solidFill>
                <a:schemeClr val="dk2"/>
              </a:solidFill>
            </a:endParaRPr>
          </a:p>
        </p:txBody>
      </p:sp>
      <p:sp>
        <p:nvSpPr>
          <p:cNvPr id="742" name="Google Shape;742;p73"/>
          <p:cNvSpPr txBox="1"/>
          <p:nvPr/>
        </p:nvSpPr>
        <p:spPr>
          <a:xfrm>
            <a:off x="505125" y="4138950"/>
            <a:ext cx="958200" cy="439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2"/>
                </a:solidFill>
              </a:rPr>
              <a:t>Humidity</a:t>
            </a:r>
            <a:endParaRPr b="1">
              <a:solidFill>
                <a:schemeClr val="dk2"/>
              </a:solidFill>
            </a:endParaRPr>
          </a:p>
        </p:txBody>
      </p:sp>
      <p:sp>
        <p:nvSpPr>
          <p:cNvPr id="743" name="Google Shape;743;p73"/>
          <p:cNvSpPr txBox="1"/>
          <p:nvPr/>
        </p:nvSpPr>
        <p:spPr>
          <a:xfrm>
            <a:off x="5713450" y="1371250"/>
            <a:ext cx="958200" cy="439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2"/>
                </a:solidFill>
              </a:rPr>
              <a:t>Temp</a:t>
            </a:r>
            <a:endParaRPr b="1">
              <a:solidFill>
                <a:schemeClr val="dk2"/>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7" name="Shape 747"/>
        <p:cNvGrpSpPr/>
        <p:nvPr/>
      </p:nvGrpSpPr>
      <p:grpSpPr>
        <a:xfrm>
          <a:off x="0" y="0"/>
          <a:ext cx="0" cy="0"/>
          <a:chOff x="0" y="0"/>
          <a:chExt cx="0" cy="0"/>
        </a:xfrm>
      </p:grpSpPr>
      <p:sp>
        <p:nvSpPr>
          <p:cNvPr id="748" name="Google Shape;748;p74"/>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O1.3b</a:t>
            </a:r>
            <a:endParaRPr>
              <a:solidFill>
                <a:srgbClr val="59B246"/>
              </a:solidFill>
            </a:endParaRPr>
          </a:p>
          <a:p>
            <a:pPr indent="0" lvl="0" marL="0" rtl="0" algn="l">
              <a:spcBef>
                <a:spcPts val="0"/>
              </a:spcBef>
              <a:spcAft>
                <a:spcPts val="0"/>
              </a:spcAft>
              <a:buNone/>
            </a:pPr>
            <a:r>
              <a:rPr lang="en-GB">
                <a:solidFill>
                  <a:schemeClr val="dk2"/>
                </a:solidFill>
              </a:rPr>
              <a:t>NAIVE BAYES</a:t>
            </a:r>
            <a:endParaRPr>
              <a:solidFill>
                <a:schemeClr val="dk2"/>
              </a:solidFill>
            </a:endParaRPr>
          </a:p>
        </p:txBody>
      </p:sp>
      <p:sp>
        <p:nvSpPr>
          <p:cNvPr id="749" name="Google Shape;749;p74"/>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a:solidFill>
                <a:srgbClr val="59B246"/>
              </a:solidFill>
            </a:endParaRPr>
          </a:p>
        </p:txBody>
      </p:sp>
      <p:sp>
        <p:nvSpPr>
          <p:cNvPr id="750" name="Google Shape;750;p74"/>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t>Use this page to do your own calculation based on the options in the second table</a:t>
            </a:r>
            <a:endParaRPr/>
          </a:p>
        </p:txBody>
      </p:sp>
      <p:graphicFrame>
        <p:nvGraphicFramePr>
          <p:cNvPr id="751" name="Google Shape;751;p74"/>
          <p:cNvGraphicFramePr/>
          <p:nvPr/>
        </p:nvGraphicFramePr>
        <p:xfrm>
          <a:off x="837063" y="1854725"/>
          <a:ext cx="3000000" cy="3000000"/>
        </p:xfrm>
        <a:graphic>
          <a:graphicData uri="http://schemas.openxmlformats.org/drawingml/2006/table">
            <a:tbl>
              <a:tblPr>
                <a:noFill/>
                <a:tableStyleId>{D4C984E3-BAB5-4BEB-B51A-77610B5871F0}</a:tableStyleId>
              </a:tblPr>
              <a:tblGrid>
                <a:gridCol w="1255275"/>
                <a:gridCol w="1255275"/>
                <a:gridCol w="1255275"/>
                <a:gridCol w="1255275"/>
                <a:gridCol w="1255275"/>
                <a:gridCol w="1255275"/>
                <a:gridCol w="1817925"/>
              </a:tblGrid>
              <a:tr h="515375">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ctr">
                        <a:spcBef>
                          <a:spcPts val="0"/>
                        </a:spcBef>
                        <a:spcAft>
                          <a:spcPts val="0"/>
                        </a:spcAft>
                        <a:buNone/>
                      </a:pPr>
                      <a:r>
                        <a:rPr b="1" lang="en-GB">
                          <a:solidFill>
                            <a:schemeClr val="dk2"/>
                          </a:solidFill>
                        </a:rPr>
                        <a:t>Sunny</a:t>
                      </a:r>
                      <a:endParaRPr b="1">
                        <a:solidFill>
                          <a:schemeClr val="dk2"/>
                        </a:solidFill>
                      </a:endParaRPr>
                    </a:p>
                  </a:txBody>
                  <a:tcPr marT="91425" marB="91425" marR="91425" marL="91425"/>
                </a:tc>
                <a:tc>
                  <a:txBody>
                    <a:bodyPr/>
                    <a:lstStyle/>
                    <a:p>
                      <a:pPr indent="0" lvl="0" marL="0" rtl="0" algn="ctr">
                        <a:spcBef>
                          <a:spcPts val="0"/>
                        </a:spcBef>
                        <a:spcAft>
                          <a:spcPts val="0"/>
                        </a:spcAft>
                        <a:buNone/>
                      </a:pPr>
                      <a:r>
                        <a:rPr b="1" lang="en-GB">
                          <a:solidFill>
                            <a:schemeClr val="dk2"/>
                          </a:solidFill>
                        </a:rPr>
                        <a:t>Mild Temp</a:t>
                      </a:r>
                      <a:endParaRPr b="1">
                        <a:solidFill>
                          <a:schemeClr val="dk2"/>
                        </a:solidFill>
                      </a:endParaRPr>
                    </a:p>
                  </a:txBody>
                  <a:tcPr marT="91425" marB="91425" marR="91425" marL="91425"/>
                </a:tc>
                <a:tc>
                  <a:txBody>
                    <a:bodyPr/>
                    <a:lstStyle/>
                    <a:p>
                      <a:pPr indent="0" lvl="0" marL="0" rtl="0" algn="ctr">
                        <a:spcBef>
                          <a:spcPts val="0"/>
                        </a:spcBef>
                        <a:spcAft>
                          <a:spcPts val="0"/>
                        </a:spcAft>
                        <a:buNone/>
                      </a:pPr>
                      <a:r>
                        <a:rPr b="1" lang="en-GB">
                          <a:solidFill>
                            <a:schemeClr val="dk2"/>
                          </a:solidFill>
                        </a:rPr>
                        <a:t>High Humidity</a:t>
                      </a:r>
                      <a:endParaRPr b="1">
                        <a:solidFill>
                          <a:schemeClr val="dk2"/>
                        </a:solidFill>
                      </a:endParaRPr>
                    </a:p>
                  </a:txBody>
                  <a:tcPr marT="91425" marB="91425" marR="91425" marL="91425"/>
                </a:tc>
                <a:tc>
                  <a:txBody>
                    <a:bodyPr/>
                    <a:lstStyle/>
                    <a:p>
                      <a:pPr indent="0" lvl="0" marL="0" rtl="0" algn="ctr">
                        <a:spcBef>
                          <a:spcPts val="0"/>
                        </a:spcBef>
                        <a:spcAft>
                          <a:spcPts val="0"/>
                        </a:spcAft>
                        <a:buNone/>
                      </a:pPr>
                      <a:r>
                        <a:rPr b="1" lang="en-GB">
                          <a:solidFill>
                            <a:schemeClr val="dk2"/>
                          </a:solidFill>
                        </a:rPr>
                        <a:t>Not Windy</a:t>
                      </a:r>
                      <a:endParaRPr b="1">
                        <a:solidFill>
                          <a:schemeClr val="dk2"/>
                        </a:solidFill>
                      </a:endParaRPr>
                    </a:p>
                  </a:txBody>
                  <a:tcPr marT="91425" marB="91425" marR="91425" marL="91425"/>
                </a:tc>
                <a:tc>
                  <a:txBody>
                    <a:bodyPr/>
                    <a:lstStyle/>
                    <a:p>
                      <a:pPr indent="0" lvl="0" marL="0" rtl="0" algn="ctr">
                        <a:spcBef>
                          <a:spcPts val="0"/>
                        </a:spcBef>
                        <a:spcAft>
                          <a:spcPts val="0"/>
                        </a:spcAft>
                        <a:buNone/>
                      </a:pPr>
                      <a:r>
                        <a:rPr b="1" lang="en-GB">
                          <a:solidFill>
                            <a:schemeClr val="dk2"/>
                          </a:solidFill>
                        </a:rPr>
                        <a:t>Multiply together</a:t>
                      </a:r>
                      <a:endParaRPr b="1">
                        <a:solidFill>
                          <a:schemeClr val="dk2"/>
                        </a:solidFill>
                      </a:endParaRPr>
                    </a:p>
                  </a:txBody>
                  <a:tcPr marT="91425" marB="91425" marR="91425" marL="91425"/>
                </a:tc>
                <a:tc>
                  <a:txBody>
                    <a:bodyPr/>
                    <a:lstStyle/>
                    <a:p>
                      <a:pPr indent="0" lvl="0" marL="0" rtl="0" algn="ctr">
                        <a:spcBef>
                          <a:spcPts val="0"/>
                        </a:spcBef>
                        <a:spcAft>
                          <a:spcPts val="0"/>
                        </a:spcAft>
                        <a:buNone/>
                      </a:pPr>
                      <a:r>
                        <a:rPr b="1" lang="en-GB">
                          <a:solidFill>
                            <a:schemeClr val="dk2"/>
                          </a:solidFill>
                        </a:rPr>
                        <a:t>Percentage</a:t>
                      </a:r>
                      <a:endParaRPr b="1">
                        <a:solidFill>
                          <a:schemeClr val="dk2"/>
                        </a:solidFill>
                      </a:endParaRPr>
                    </a:p>
                  </a:txBody>
                  <a:tcPr marT="91425" marB="91425" marR="91425" marL="91425"/>
                </a:tc>
              </a:tr>
              <a:tr h="515375">
                <a:tc>
                  <a:txBody>
                    <a:bodyPr/>
                    <a:lstStyle/>
                    <a:p>
                      <a:pPr indent="0" lvl="0" marL="0" rtl="0" algn="l">
                        <a:spcBef>
                          <a:spcPts val="0"/>
                        </a:spcBef>
                        <a:spcAft>
                          <a:spcPts val="0"/>
                        </a:spcAft>
                        <a:buNone/>
                      </a:pPr>
                      <a:r>
                        <a:rPr b="1" lang="en-GB">
                          <a:solidFill>
                            <a:schemeClr val="dk2"/>
                          </a:solidFill>
                        </a:rPr>
                        <a:t>Yes</a:t>
                      </a:r>
                      <a:endParaRPr b="1">
                        <a:solidFill>
                          <a:schemeClr val="dk2"/>
                        </a:solidFill>
                      </a:endParaRPr>
                    </a:p>
                  </a:txBody>
                  <a:tcPr marT="91425" marB="91425" marR="91425" marL="91425"/>
                </a:tc>
                <a:tc>
                  <a:txBody>
                    <a:bodyPr/>
                    <a:lstStyle/>
                    <a:p>
                      <a:pPr indent="0" lvl="0" marL="0" rtl="0" algn="l">
                        <a:spcBef>
                          <a:spcPts val="0"/>
                        </a:spcBef>
                        <a:spcAft>
                          <a:spcPts val="0"/>
                        </a:spcAft>
                        <a:buNone/>
                      </a:pPr>
                      <a:r>
                        <a:rPr lang="en-GB"/>
                        <a:t>3/10 = 0.3</a:t>
                      </a:r>
                      <a:endParaRPr/>
                    </a:p>
                  </a:txBody>
                  <a:tcPr marT="91425" marB="91425" marR="91425" marL="91425"/>
                </a:tc>
                <a:tc>
                  <a:txBody>
                    <a:bodyPr/>
                    <a:lstStyle/>
                    <a:p>
                      <a:pPr indent="0" lvl="0" marL="0" rtl="0" algn="l">
                        <a:spcBef>
                          <a:spcPts val="0"/>
                        </a:spcBef>
                        <a:spcAft>
                          <a:spcPts val="0"/>
                        </a:spcAft>
                        <a:buNone/>
                      </a:pPr>
                      <a:r>
                        <a:rPr lang="en-GB"/>
                        <a:t>4/10 = 0.4</a:t>
                      </a:r>
                      <a:endParaRPr/>
                    </a:p>
                  </a:txBody>
                  <a:tcPr marT="91425" marB="91425" marR="91425" marL="91425"/>
                </a:tc>
                <a:tc>
                  <a:txBody>
                    <a:bodyPr/>
                    <a:lstStyle/>
                    <a:p>
                      <a:pPr indent="0" lvl="0" marL="0" rtl="0" algn="l">
                        <a:spcBef>
                          <a:spcPts val="0"/>
                        </a:spcBef>
                        <a:spcAft>
                          <a:spcPts val="0"/>
                        </a:spcAft>
                        <a:buNone/>
                      </a:pPr>
                      <a:r>
                        <a:rPr lang="en-GB"/>
                        <a:t>3/10 = 0.3</a:t>
                      </a:r>
                      <a:endParaRPr/>
                    </a:p>
                  </a:txBody>
                  <a:tcPr marT="91425" marB="91425" marR="91425" marL="91425"/>
                </a:tc>
                <a:tc>
                  <a:txBody>
                    <a:bodyPr/>
                    <a:lstStyle/>
                    <a:p>
                      <a:pPr indent="0" lvl="0" marL="0" rtl="0" algn="l">
                        <a:spcBef>
                          <a:spcPts val="0"/>
                        </a:spcBef>
                        <a:spcAft>
                          <a:spcPts val="0"/>
                        </a:spcAft>
                        <a:buNone/>
                      </a:pPr>
                      <a:r>
                        <a:rPr lang="en-GB"/>
                        <a:t>7/10 = 0.7</a:t>
                      </a:r>
                      <a:endParaRPr/>
                    </a:p>
                  </a:txBody>
                  <a:tcPr marT="91425" marB="91425" marR="91425" marL="91425"/>
                </a:tc>
                <a:tc>
                  <a:txBody>
                    <a:bodyPr/>
                    <a:lstStyle/>
                    <a:p>
                      <a:pPr indent="0" lvl="0" marL="0" rtl="0" algn="l">
                        <a:spcBef>
                          <a:spcPts val="0"/>
                        </a:spcBef>
                        <a:spcAft>
                          <a:spcPts val="0"/>
                        </a:spcAft>
                        <a:buNone/>
                      </a:pPr>
                      <a:r>
                        <a:rPr lang="en-GB"/>
                        <a:t>0.0252</a:t>
                      </a:r>
                      <a:endParaRPr/>
                    </a:p>
                  </a:txBody>
                  <a:tcPr marT="91425" marB="91425" marR="91425" marL="91425"/>
                </a:tc>
                <a:tc>
                  <a:txBody>
                    <a:bodyPr/>
                    <a:lstStyle/>
                    <a:p>
                      <a:pPr indent="0" lvl="0" marL="0" rtl="0" algn="l">
                        <a:spcBef>
                          <a:spcPts val="0"/>
                        </a:spcBef>
                        <a:spcAft>
                          <a:spcPts val="0"/>
                        </a:spcAft>
                        <a:buNone/>
                      </a:pPr>
                      <a:r>
                        <a:rPr lang="en-GB"/>
                        <a:t>33% (0.0252/0.0764)</a:t>
                      </a:r>
                      <a:endParaRPr/>
                    </a:p>
                  </a:txBody>
                  <a:tcPr marT="91425" marB="91425" marR="91425" marL="91425"/>
                </a:tc>
              </a:tr>
              <a:tr h="515375">
                <a:tc>
                  <a:txBody>
                    <a:bodyPr/>
                    <a:lstStyle/>
                    <a:p>
                      <a:pPr indent="0" lvl="0" marL="0" rtl="0" algn="l">
                        <a:spcBef>
                          <a:spcPts val="0"/>
                        </a:spcBef>
                        <a:spcAft>
                          <a:spcPts val="0"/>
                        </a:spcAft>
                        <a:buNone/>
                      </a:pPr>
                      <a:r>
                        <a:rPr b="1" lang="en-GB">
                          <a:solidFill>
                            <a:schemeClr val="dk2"/>
                          </a:solidFill>
                        </a:rPr>
                        <a:t>No</a:t>
                      </a:r>
                      <a:endParaRPr b="1">
                        <a:solidFill>
                          <a:schemeClr val="dk2"/>
                        </a:solidFill>
                      </a:endParaRPr>
                    </a:p>
                  </a:txBody>
                  <a:tcPr marT="91425" marB="91425" marR="91425" marL="91425"/>
                </a:tc>
                <a:tc>
                  <a:txBody>
                    <a:bodyPr/>
                    <a:lstStyle/>
                    <a:p>
                      <a:pPr indent="0" lvl="0" marL="0" rtl="0" algn="l">
                        <a:spcBef>
                          <a:spcPts val="0"/>
                        </a:spcBef>
                        <a:spcAft>
                          <a:spcPts val="0"/>
                        </a:spcAft>
                        <a:buNone/>
                      </a:pPr>
                      <a:r>
                        <a:rPr lang="en-GB"/>
                        <a:t>2/5</a:t>
                      </a:r>
                      <a:r>
                        <a:rPr lang="en-GB"/>
                        <a:t>  = 0.4</a:t>
                      </a:r>
                      <a:endParaRPr/>
                    </a:p>
                  </a:txBody>
                  <a:tcPr marT="91425" marB="91425" marR="91425" marL="91425"/>
                </a:tc>
                <a:tc>
                  <a:txBody>
                    <a:bodyPr/>
                    <a:lstStyle/>
                    <a:p>
                      <a:pPr indent="0" lvl="0" marL="0" rtl="0" algn="l">
                        <a:spcBef>
                          <a:spcPts val="0"/>
                        </a:spcBef>
                        <a:spcAft>
                          <a:spcPts val="0"/>
                        </a:spcAft>
                        <a:buNone/>
                      </a:pPr>
                      <a:r>
                        <a:rPr lang="en-GB"/>
                        <a:t>2/5  = 0.4</a:t>
                      </a:r>
                      <a:endParaRPr/>
                    </a:p>
                  </a:txBody>
                  <a:tcPr marT="91425" marB="91425" marR="91425" marL="91425"/>
                </a:tc>
                <a:tc>
                  <a:txBody>
                    <a:bodyPr/>
                    <a:lstStyle/>
                    <a:p>
                      <a:pPr indent="0" lvl="0" marL="0" rtl="0" algn="l">
                        <a:spcBef>
                          <a:spcPts val="0"/>
                        </a:spcBef>
                        <a:spcAft>
                          <a:spcPts val="0"/>
                        </a:spcAft>
                        <a:buNone/>
                      </a:pPr>
                      <a:r>
                        <a:rPr lang="en-GB"/>
                        <a:t>4/5  = 0.8</a:t>
                      </a:r>
                      <a:endParaRPr/>
                    </a:p>
                  </a:txBody>
                  <a:tcPr marT="91425" marB="91425" marR="91425" marL="91425"/>
                </a:tc>
                <a:tc>
                  <a:txBody>
                    <a:bodyPr/>
                    <a:lstStyle/>
                    <a:p>
                      <a:pPr indent="0" lvl="0" marL="0" rtl="0" algn="l">
                        <a:spcBef>
                          <a:spcPts val="0"/>
                        </a:spcBef>
                        <a:spcAft>
                          <a:spcPts val="0"/>
                        </a:spcAft>
                        <a:buNone/>
                      </a:pPr>
                      <a:r>
                        <a:rPr lang="en-GB"/>
                        <a:t>2/5</a:t>
                      </a:r>
                      <a:r>
                        <a:rPr lang="en-GB"/>
                        <a:t>  = 0.4</a:t>
                      </a:r>
                      <a:endParaRPr/>
                    </a:p>
                  </a:txBody>
                  <a:tcPr marT="91425" marB="91425" marR="91425" marL="91425"/>
                </a:tc>
                <a:tc>
                  <a:txBody>
                    <a:bodyPr/>
                    <a:lstStyle/>
                    <a:p>
                      <a:pPr indent="0" lvl="0" marL="0" rtl="0" algn="l">
                        <a:spcBef>
                          <a:spcPts val="0"/>
                        </a:spcBef>
                        <a:spcAft>
                          <a:spcPts val="0"/>
                        </a:spcAft>
                        <a:buNone/>
                      </a:pPr>
                      <a:r>
                        <a:rPr lang="en-GB"/>
                        <a:t>0.0512</a:t>
                      </a:r>
                      <a:endParaRPr/>
                    </a:p>
                  </a:txBody>
                  <a:tcPr marT="91425" marB="91425" marR="91425" marL="91425"/>
                </a:tc>
                <a:tc>
                  <a:txBody>
                    <a:bodyPr/>
                    <a:lstStyle/>
                    <a:p>
                      <a:pPr indent="0" lvl="0" marL="0" rtl="0" algn="l">
                        <a:spcBef>
                          <a:spcPts val="0"/>
                        </a:spcBef>
                        <a:spcAft>
                          <a:spcPts val="0"/>
                        </a:spcAft>
                        <a:buNone/>
                      </a:pPr>
                      <a:r>
                        <a:rPr lang="en-GB"/>
                        <a:t>67% (0.0512/0.0764)</a:t>
                      </a:r>
                      <a:endParaRPr/>
                    </a:p>
                  </a:txBody>
                  <a:tcPr marT="91425" marB="91425" marR="91425" marL="91425"/>
                </a:tc>
              </a:tr>
            </a:tbl>
          </a:graphicData>
        </a:graphic>
      </p:graphicFrame>
      <p:sp>
        <p:nvSpPr>
          <p:cNvPr id="752" name="Google Shape;752;p74"/>
          <p:cNvSpPr txBox="1"/>
          <p:nvPr/>
        </p:nvSpPr>
        <p:spPr>
          <a:xfrm>
            <a:off x="837075" y="1422088"/>
            <a:ext cx="1871100" cy="318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2"/>
                </a:solidFill>
              </a:rPr>
              <a:t>Worked example</a:t>
            </a:r>
            <a:endParaRPr b="1">
              <a:solidFill>
                <a:schemeClr val="dk2"/>
              </a:solidFill>
            </a:endParaRPr>
          </a:p>
        </p:txBody>
      </p:sp>
      <p:graphicFrame>
        <p:nvGraphicFramePr>
          <p:cNvPr id="753" name="Google Shape;753;p74"/>
          <p:cNvGraphicFramePr/>
          <p:nvPr/>
        </p:nvGraphicFramePr>
        <p:xfrm>
          <a:off x="837063" y="4755213"/>
          <a:ext cx="3000000" cy="3000000"/>
        </p:xfrm>
        <a:graphic>
          <a:graphicData uri="http://schemas.openxmlformats.org/drawingml/2006/table">
            <a:tbl>
              <a:tblPr>
                <a:noFill/>
                <a:tableStyleId>{D4C984E3-BAB5-4BEB-B51A-77610B5871F0}</a:tableStyleId>
              </a:tblPr>
              <a:tblGrid>
                <a:gridCol w="1255275"/>
                <a:gridCol w="1255275"/>
                <a:gridCol w="1255275"/>
                <a:gridCol w="1255275"/>
                <a:gridCol w="1255275"/>
                <a:gridCol w="1255275"/>
                <a:gridCol w="1817850"/>
              </a:tblGrid>
              <a:tr h="515375">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ctr">
                        <a:spcBef>
                          <a:spcPts val="0"/>
                        </a:spcBef>
                        <a:spcAft>
                          <a:spcPts val="0"/>
                        </a:spcAft>
                        <a:buNone/>
                      </a:pPr>
                      <a:r>
                        <a:rPr b="1" lang="en-GB">
                          <a:solidFill>
                            <a:schemeClr val="dk2"/>
                          </a:solidFill>
                        </a:rPr>
                        <a:t>Rainy</a:t>
                      </a:r>
                      <a:endParaRPr b="1">
                        <a:solidFill>
                          <a:schemeClr val="dk2"/>
                        </a:solidFill>
                      </a:endParaRPr>
                    </a:p>
                  </a:txBody>
                  <a:tcPr marT="91425" marB="91425" marR="91425" marL="91425"/>
                </a:tc>
                <a:tc>
                  <a:txBody>
                    <a:bodyPr/>
                    <a:lstStyle/>
                    <a:p>
                      <a:pPr indent="0" lvl="0" marL="0" rtl="0" algn="ctr">
                        <a:spcBef>
                          <a:spcPts val="0"/>
                        </a:spcBef>
                        <a:spcAft>
                          <a:spcPts val="0"/>
                        </a:spcAft>
                        <a:buNone/>
                      </a:pPr>
                      <a:r>
                        <a:rPr b="1" lang="en-GB">
                          <a:solidFill>
                            <a:schemeClr val="dk2"/>
                          </a:solidFill>
                        </a:rPr>
                        <a:t>Cool</a:t>
                      </a:r>
                      <a:endParaRPr b="1">
                        <a:solidFill>
                          <a:schemeClr val="dk2"/>
                        </a:solidFill>
                      </a:endParaRPr>
                    </a:p>
                  </a:txBody>
                  <a:tcPr marT="91425" marB="91425" marR="91425" marL="91425"/>
                </a:tc>
                <a:tc>
                  <a:txBody>
                    <a:bodyPr/>
                    <a:lstStyle/>
                    <a:p>
                      <a:pPr indent="0" lvl="0" marL="0" rtl="0" algn="ctr">
                        <a:spcBef>
                          <a:spcPts val="0"/>
                        </a:spcBef>
                        <a:spcAft>
                          <a:spcPts val="0"/>
                        </a:spcAft>
                        <a:buNone/>
                      </a:pPr>
                      <a:r>
                        <a:rPr b="1" lang="en-GB">
                          <a:solidFill>
                            <a:schemeClr val="dk2"/>
                          </a:solidFill>
                        </a:rPr>
                        <a:t>Normal </a:t>
                      </a:r>
                      <a:r>
                        <a:rPr b="1" lang="en-GB">
                          <a:solidFill>
                            <a:schemeClr val="dk2"/>
                          </a:solidFill>
                        </a:rPr>
                        <a:t>Humidity</a:t>
                      </a:r>
                      <a:endParaRPr b="1">
                        <a:solidFill>
                          <a:schemeClr val="dk2"/>
                        </a:solidFill>
                      </a:endParaRPr>
                    </a:p>
                  </a:txBody>
                  <a:tcPr marT="91425" marB="91425" marR="91425" marL="91425"/>
                </a:tc>
                <a:tc>
                  <a:txBody>
                    <a:bodyPr/>
                    <a:lstStyle/>
                    <a:p>
                      <a:pPr indent="0" lvl="0" marL="0" rtl="0" algn="ctr">
                        <a:spcBef>
                          <a:spcPts val="0"/>
                        </a:spcBef>
                        <a:spcAft>
                          <a:spcPts val="0"/>
                        </a:spcAft>
                        <a:buNone/>
                      </a:pPr>
                      <a:r>
                        <a:rPr b="1" lang="en-GB">
                          <a:solidFill>
                            <a:schemeClr val="dk2"/>
                          </a:solidFill>
                        </a:rPr>
                        <a:t>Windy</a:t>
                      </a:r>
                      <a:endParaRPr b="1">
                        <a:solidFill>
                          <a:schemeClr val="dk2"/>
                        </a:solidFill>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rPr b="1" lang="en-GB">
                          <a:solidFill>
                            <a:schemeClr val="dk2"/>
                          </a:solidFill>
                        </a:rPr>
                        <a:t>Multiply together</a:t>
                      </a:r>
                      <a:endParaRPr b="1">
                        <a:solidFill>
                          <a:schemeClr val="dk2"/>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ctr">
                        <a:spcBef>
                          <a:spcPts val="0"/>
                        </a:spcBef>
                        <a:spcAft>
                          <a:spcPts val="0"/>
                        </a:spcAft>
                        <a:buNone/>
                      </a:pPr>
                      <a:r>
                        <a:rPr b="1" lang="en-GB">
                          <a:solidFill>
                            <a:schemeClr val="dk2"/>
                          </a:solidFill>
                        </a:rPr>
                        <a:t>Percentage</a:t>
                      </a:r>
                      <a:endParaRPr b="1">
                        <a:solidFill>
                          <a:schemeClr val="dk2"/>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15375">
                <a:tc>
                  <a:txBody>
                    <a:bodyPr/>
                    <a:lstStyle/>
                    <a:p>
                      <a:pPr indent="0" lvl="0" marL="0" rtl="0" algn="l">
                        <a:spcBef>
                          <a:spcPts val="0"/>
                        </a:spcBef>
                        <a:spcAft>
                          <a:spcPts val="0"/>
                        </a:spcAft>
                        <a:buNone/>
                      </a:pPr>
                      <a:r>
                        <a:rPr b="1" lang="en-GB">
                          <a:solidFill>
                            <a:schemeClr val="dk2"/>
                          </a:solidFill>
                        </a:rPr>
                        <a:t>Yes</a:t>
                      </a:r>
                      <a:endParaRPr b="1">
                        <a:solidFill>
                          <a:schemeClr val="dk2"/>
                        </a:solidFill>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r>
              <a:tr h="515375">
                <a:tc>
                  <a:txBody>
                    <a:bodyPr/>
                    <a:lstStyle/>
                    <a:p>
                      <a:pPr indent="0" lvl="0" marL="0" rtl="0" algn="l">
                        <a:spcBef>
                          <a:spcPts val="0"/>
                        </a:spcBef>
                        <a:spcAft>
                          <a:spcPts val="0"/>
                        </a:spcAft>
                        <a:buNone/>
                      </a:pPr>
                      <a:r>
                        <a:rPr b="1" lang="en-GB">
                          <a:solidFill>
                            <a:schemeClr val="dk2"/>
                          </a:solidFill>
                        </a:rPr>
                        <a:t>No</a:t>
                      </a:r>
                      <a:endParaRPr b="1">
                        <a:solidFill>
                          <a:schemeClr val="dk2"/>
                        </a:solidFill>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754" name="Google Shape;754;p74"/>
          <p:cNvSpPr txBox="1"/>
          <p:nvPr/>
        </p:nvSpPr>
        <p:spPr>
          <a:xfrm>
            <a:off x="837075" y="4372863"/>
            <a:ext cx="1871100" cy="318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2"/>
                </a:solidFill>
              </a:rPr>
              <a:t>Your Example</a:t>
            </a:r>
            <a:endParaRPr b="1">
              <a:solidFill>
                <a:schemeClr val="dk2"/>
              </a:solidFill>
            </a:endParaRPr>
          </a:p>
        </p:txBody>
      </p:sp>
      <p:sp>
        <p:nvSpPr>
          <p:cNvPr id="755" name="Google Shape;755;p74"/>
          <p:cNvSpPr txBox="1"/>
          <p:nvPr/>
        </p:nvSpPr>
        <p:spPr>
          <a:xfrm>
            <a:off x="837063" y="3962175"/>
            <a:ext cx="8715900" cy="318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a:t>In this example it is unlikely that the person will be playing tennis - only 33% chance of playing</a:t>
            </a:r>
            <a:endParaRPr/>
          </a:p>
        </p:txBody>
      </p:sp>
      <p:sp>
        <p:nvSpPr>
          <p:cNvPr id="756" name="Google Shape;756;p74"/>
          <p:cNvSpPr txBox="1"/>
          <p:nvPr/>
        </p:nvSpPr>
        <p:spPr>
          <a:xfrm>
            <a:off x="7225350" y="3660575"/>
            <a:ext cx="912600" cy="318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a:t>0.0764</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0" name="Shape 760"/>
        <p:cNvGrpSpPr/>
        <p:nvPr/>
      </p:nvGrpSpPr>
      <p:grpSpPr>
        <a:xfrm>
          <a:off x="0" y="0"/>
          <a:ext cx="0" cy="0"/>
          <a:chOff x="0" y="0"/>
          <a:chExt cx="0" cy="0"/>
        </a:xfrm>
      </p:grpSpPr>
      <p:sp>
        <p:nvSpPr>
          <p:cNvPr id="761" name="Google Shape;761;p75"/>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O1.4</a:t>
            </a:r>
            <a:endParaRPr>
              <a:solidFill>
                <a:srgbClr val="59B246"/>
              </a:solidFill>
            </a:endParaRPr>
          </a:p>
          <a:p>
            <a:pPr indent="0" lvl="0" marL="0" rtl="0" algn="l">
              <a:spcBef>
                <a:spcPts val="0"/>
              </a:spcBef>
              <a:spcAft>
                <a:spcPts val="0"/>
              </a:spcAft>
              <a:buNone/>
            </a:pPr>
            <a:r>
              <a:rPr lang="en-GB">
                <a:solidFill>
                  <a:schemeClr val="dk2"/>
                </a:solidFill>
              </a:rPr>
              <a:t>DECISION TREE</a:t>
            </a:r>
            <a:endParaRPr>
              <a:solidFill>
                <a:schemeClr val="dk2"/>
              </a:solidFill>
            </a:endParaRPr>
          </a:p>
        </p:txBody>
      </p:sp>
      <p:sp>
        <p:nvSpPr>
          <p:cNvPr id="762" name="Google Shape;762;p75"/>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a:solidFill>
                <a:srgbClr val="59B246"/>
              </a:solidFill>
            </a:endParaRPr>
          </a:p>
        </p:txBody>
      </p:sp>
      <p:sp>
        <p:nvSpPr>
          <p:cNvPr id="763" name="Google Shape;763;p75"/>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t>Use this page to draw out your decision tree to sort the different animal types. It may be better to draw this in pencil to start with in case you make a mistake.</a:t>
            </a:r>
            <a:endParaRPr/>
          </a:p>
        </p:txBody>
      </p:sp>
      <p:sp>
        <p:nvSpPr>
          <p:cNvPr id="764" name="Google Shape;764;p75"/>
          <p:cNvSpPr txBox="1"/>
          <p:nvPr/>
        </p:nvSpPr>
        <p:spPr>
          <a:xfrm>
            <a:off x="505125" y="1384225"/>
            <a:ext cx="3434700" cy="395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2"/>
                </a:solidFill>
              </a:rPr>
              <a:t>Draw your decision tree here</a:t>
            </a:r>
            <a:endParaRPr b="1">
              <a:solidFill>
                <a:schemeClr val="dk2"/>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8" name="Shape 768"/>
        <p:cNvGrpSpPr/>
        <p:nvPr/>
      </p:nvGrpSpPr>
      <p:grpSpPr>
        <a:xfrm>
          <a:off x="0" y="0"/>
          <a:ext cx="0" cy="0"/>
          <a:chOff x="0" y="0"/>
          <a:chExt cx="0" cy="0"/>
        </a:xfrm>
      </p:grpSpPr>
      <p:sp>
        <p:nvSpPr>
          <p:cNvPr id="769" name="Google Shape;769;p76"/>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O1.5</a:t>
            </a:r>
            <a:endParaRPr>
              <a:solidFill>
                <a:srgbClr val="59B246"/>
              </a:solidFill>
            </a:endParaRPr>
          </a:p>
          <a:p>
            <a:pPr indent="0" lvl="0" marL="0" rtl="0" algn="l">
              <a:spcBef>
                <a:spcPts val="0"/>
              </a:spcBef>
              <a:spcAft>
                <a:spcPts val="0"/>
              </a:spcAft>
              <a:buNone/>
            </a:pPr>
            <a:r>
              <a:rPr lang="en-GB">
                <a:solidFill>
                  <a:schemeClr val="dk2"/>
                </a:solidFill>
              </a:rPr>
              <a:t>K-MEANS CLUSTERING</a:t>
            </a:r>
            <a:endParaRPr>
              <a:solidFill>
                <a:schemeClr val="dk2"/>
              </a:solidFill>
            </a:endParaRPr>
          </a:p>
        </p:txBody>
      </p:sp>
      <p:sp>
        <p:nvSpPr>
          <p:cNvPr id="770" name="Google Shape;770;p76"/>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a:solidFill>
                <a:srgbClr val="59B246"/>
              </a:solidFill>
            </a:endParaRPr>
          </a:p>
        </p:txBody>
      </p:sp>
      <p:sp>
        <p:nvSpPr>
          <p:cNvPr id="771" name="Google Shape;771;p76"/>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t>Use this page to calculate the new centre of each cluster</a:t>
            </a:r>
            <a:endParaRPr/>
          </a:p>
        </p:txBody>
      </p:sp>
      <p:graphicFrame>
        <p:nvGraphicFramePr>
          <p:cNvPr id="772" name="Google Shape;772;p76"/>
          <p:cNvGraphicFramePr/>
          <p:nvPr/>
        </p:nvGraphicFramePr>
        <p:xfrm>
          <a:off x="724413" y="1536325"/>
          <a:ext cx="3000000" cy="3000000"/>
        </p:xfrm>
        <a:graphic>
          <a:graphicData uri="http://schemas.openxmlformats.org/drawingml/2006/table">
            <a:tbl>
              <a:tblPr>
                <a:noFill/>
                <a:tableStyleId>{D4C984E3-BAB5-4BEB-B51A-77610B5871F0}</a:tableStyleId>
              </a:tblPr>
              <a:tblGrid>
                <a:gridCol w="1620350"/>
                <a:gridCol w="1148775"/>
                <a:gridCol w="1148825"/>
                <a:gridCol w="1209625"/>
                <a:gridCol w="1270475"/>
                <a:gridCol w="1209650"/>
                <a:gridCol w="1376975"/>
              </a:tblGrid>
              <a:tr h="316550">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ctr">
                        <a:spcBef>
                          <a:spcPts val="0"/>
                        </a:spcBef>
                        <a:spcAft>
                          <a:spcPts val="0"/>
                        </a:spcAft>
                        <a:buNone/>
                      </a:pPr>
                      <a:r>
                        <a:rPr b="1" lang="en-GB" sz="1200">
                          <a:solidFill>
                            <a:schemeClr val="dk2"/>
                          </a:solidFill>
                        </a:rPr>
                        <a:t>1st round</a:t>
                      </a:r>
                      <a:endParaRPr b="1" sz="1200">
                        <a:solidFill>
                          <a:schemeClr val="dk2"/>
                        </a:solidFill>
                      </a:endParaRPr>
                    </a:p>
                  </a:txBody>
                  <a:tcPr marT="91425" marB="91425" marR="91425" marL="91425"/>
                </a:tc>
                <a:tc>
                  <a:txBody>
                    <a:bodyPr/>
                    <a:lstStyle/>
                    <a:p>
                      <a:pPr indent="0" lvl="0" marL="0" rtl="0" algn="ctr">
                        <a:spcBef>
                          <a:spcPts val="0"/>
                        </a:spcBef>
                        <a:spcAft>
                          <a:spcPts val="0"/>
                        </a:spcAft>
                        <a:buNone/>
                      </a:pPr>
                      <a:r>
                        <a:rPr b="1" lang="en-GB" sz="1200">
                          <a:solidFill>
                            <a:schemeClr val="dk2"/>
                          </a:solidFill>
                        </a:rPr>
                        <a:t>2nd Round</a:t>
                      </a:r>
                      <a:endParaRPr b="1" sz="1200">
                        <a:solidFill>
                          <a:schemeClr val="dk2"/>
                        </a:solidFill>
                      </a:endParaRPr>
                    </a:p>
                  </a:txBody>
                  <a:tcPr marT="91425" marB="91425" marR="91425" marL="91425"/>
                </a:tc>
                <a:tc>
                  <a:txBody>
                    <a:bodyPr/>
                    <a:lstStyle/>
                    <a:p>
                      <a:pPr indent="0" lvl="0" marL="0" rtl="0" algn="ctr">
                        <a:spcBef>
                          <a:spcPts val="0"/>
                        </a:spcBef>
                        <a:spcAft>
                          <a:spcPts val="0"/>
                        </a:spcAft>
                        <a:buNone/>
                      </a:pPr>
                      <a:r>
                        <a:rPr b="1" lang="en-GB" sz="1200">
                          <a:solidFill>
                            <a:schemeClr val="dk2"/>
                          </a:solidFill>
                        </a:rPr>
                        <a:t>3rd Round</a:t>
                      </a:r>
                      <a:endParaRPr b="1" sz="1200">
                        <a:solidFill>
                          <a:schemeClr val="dk2"/>
                        </a:solidFill>
                      </a:endParaRPr>
                    </a:p>
                  </a:txBody>
                  <a:tcPr marT="91425" marB="91425" marR="91425" marL="91425"/>
                </a:tc>
                <a:tc>
                  <a:txBody>
                    <a:bodyPr/>
                    <a:lstStyle/>
                    <a:p>
                      <a:pPr indent="0" lvl="0" marL="0" rtl="0" algn="ctr">
                        <a:spcBef>
                          <a:spcPts val="0"/>
                        </a:spcBef>
                        <a:spcAft>
                          <a:spcPts val="0"/>
                        </a:spcAft>
                        <a:buNone/>
                      </a:pPr>
                      <a:r>
                        <a:rPr b="1" lang="en-GB" sz="1200">
                          <a:solidFill>
                            <a:schemeClr val="dk2"/>
                          </a:solidFill>
                        </a:rPr>
                        <a:t>4th Round</a:t>
                      </a:r>
                      <a:endParaRPr b="1" sz="1200">
                        <a:solidFill>
                          <a:schemeClr val="dk2"/>
                        </a:solidFill>
                      </a:endParaRPr>
                    </a:p>
                  </a:txBody>
                  <a:tcPr marT="91425" marB="91425" marR="91425" marL="91425"/>
                </a:tc>
                <a:tc>
                  <a:txBody>
                    <a:bodyPr/>
                    <a:lstStyle/>
                    <a:p>
                      <a:pPr indent="0" lvl="0" marL="0" rtl="0" algn="ctr">
                        <a:spcBef>
                          <a:spcPts val="0"/>
                        </a:spcBef>
                        <a:spcAft>
                          <a:spcPts val="0"/>
                        </a:spcAft>
                        <a:buNone/>
                      </a:pPr>
                      <a:r>
                        <a:rPr b="1" lang="en-GB" sz="1200">
                          <a:solidFill>
                            <a:schemeClr val="dk2"/>
                          </a:solidFill>
                        </a:rPr>
                        <a:t>5th Round</a:t>
                      </a:r>
                      <a:endParaRPr b="1" sz="1200">
                        <a:solidFill>
                          <a:schemeClr val="dk2"/>
                        </a:solidFill>
                      </a:endParaRPr>
                    </a:p>
                  </a:txBody>
                  <a:tcPr marT="91425" marB="91425" marR="91425" marL="91425"/>
                </a:tc>
                <a:tc>
                  <a:txBody>
                    <a:bodyPr/>
                    <a:lstStyle/>
                    <a:p>
                      <a:pPr indent="0" lvl="0" marL="0" rtl="0" algn="ctr">
                        <a:spcBef>
                          <a:spcPts val="0"/>
                        </a:spcBef>
                        <a:spcAft>
                          <a:spcPts val="0"/>
                        </a:spcAft>
                        <a:buNone/>
                      </a:pPr>
                      <a:r>
                        <a:rPr b="1" lang="en-GB" sz="1200">
                          <a:solidFill>
                            <a:schemeClr val="dk2"/>
                          </a:solidFill>
                        </a:rPr>
                        <a:t>6th Round</a:t>
                      </a:r>
                      <a:endParaRPr b="1" sz="1200">
                        <a:solidFill>
                          <a:schemeClr val="dk2"/>
                        </a:solidFill>
                      </a:endParaRPr>
                    </a:p>
                  </a:txBody>
                  <a:tcPr marT="91425" marB="91425" marR="91425" marL="91425"/>
                </a:tc>
              </a:tr>
              <a:tr h="316550">
                <a:tc>
                  <a:txBody>
                    <a:bodyPr/>
                    <a:lstStyle/>
                    <a:p>
                      <a:pPr indent="0" lvl="0" marL="0" rtl="0" algn="l">
                        <a:spcBef>
                          <a:spcPts val="0"/>
                        </a:spcBef>
                        <a:spcAft>
                          <a:spcPts val="0"/>
                        </a:spcAft>
                        <a:buNone/>
                      </a:pPr>
                      <a:r>
                        <a:rPr b="1" lang="en-GB" sz="1200">
                          <a:solidFill>
                            <a:schemeClr val="dk2"/>
                          </a:solidFill>
                        </a:rPr>
                        <a:t>Cluster</a:t>
                      </a:r>
                      <a:r>
                        <a:rPr b="1" lang="en-GB" sz="1200">
                          <a:solidFill>
                            <a:schemeClr val="dk2"/>
                          </a:solidFill>
                        </a:rPr>
                        <a:t> 1 - centre</a:t>
                      </a:r>
                      <a:endParaRPr b="1" sz="1200">
                        <a:solidFill>
                          <a:schemeClr val="dk2"/>
                        </a:solidFill>
                      </a:endParaRPr>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r>
              <a:tr h="316550">
                <a:tc>
                  <a:txBody>
                    <a:bodyPr/>
                    <a:lstStyle/>
                    <a:p>
                      <a:pPr indent="-304800" lvl="0" marL="457200" rtl="0" algn="l">
                        <a:spcBef>
                          <a:spcPts val="0"/>
                        </a:spcBef>
                        <a:spcAft>
                          <a:spcPts val="0"/>
                        </a:spcAft>
                        <a:buClr>
                          <a:schemeClr val="dk2"/>
                        </a:buClr>
                        <a:buSzPts val="1200"/>
                        <a:buChar char="●"/>
                      </a:pPr>
                      <a:r>
                        <a:rPr b="1" lang="en-GB" sz="1200">
                          <a:solidFill>
                            <a:schemeClr val="dk2"/>
                          </a:solidFill>
                        </a:rPr>
                        <a:t>Sum</a:t>
                      </a:r>
                      <a:endParaRPr b="1" sz="1200">
                        <a:solidFill>
                          <a:schemeClr val="dk2"/>
                        </a:solidFill>
                      </a:endParaRPr>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r>
              <a:tr h="316550">
                <a:tc>
                  <a:txBody>
                    <a:bodyPr/>
                    <a:lstStyle/>
                    <a:p>
                      <a:pPr indent="-304800" lvl="0" marL="457200" rtl="0" algn="l">
                        <a:spcBef>
                          <a:spcPts val="0"/>
                        </a:spcBef>
                        <a:spcAft>
                          <a:spcPts val="0"/>
                        </a:spcAft>
                        <a:buClr>
                          <a:schemeClr val="dk2"/>
                        </a:buClr>
                        <a:buSzPts val="1200"/>
                        <a:buChar char="●"/>
                      </a:pPr>
                      <a:r>
                        <a:rPr b="1" lang="en-GB" sz="1200">
                          <a:solidFill>
                            <a:schemeClr val="dk2"/>
                          </a:solidFill>
                        </a:rPr>
                        <a:t>No of cards</a:t>
                      </a:r>
                      <a:endParaRPr b="1" sz="1200">
                        <a:solidFill>
                          <a:schemeClr val="dk2"/>
                        </a:solidFill>
                      </a:endParaRPr>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r>
              <a:tr h="316550">
                <a:tc>
                  <a:txBody>
                    <a:bodyPr/>
                    <a:lstStyle/>
                    <a:p>
                      <a:pPr indent="-304800" lvl="0" marL="457200" rtl="0" algn="l">
                        <a:spcBef>
                          <a:spcPts val="0"/>
                        </a:spcBef>
                        <a:spcAft>
                          <a:spcPts val="0"/>
                        </a:spcAft>
                        <a:buClr>
                          <a:schemeClr val="dk2"/>
                        </a:buClr>
                        <a:buSzPts val="1200"/>
                        <a:buChar char="●"/>
                      </a:pPr>
                      <a:r>
                        <a:rPr b="1" lang="en-GB" sz="1200">
                          <a:solidFill>
                            <a:schemeClr val="dk2"/>
                          </a:solidFill>
                        </a:rPr>
                        <a:t>Mean</a:t>
                      </a:r>
                      <a:endParaRPr b="1" sz="1200">
                        <a:solidFill>
                          <a:schemeClr val="dk2"/>
                        </a:solidFill>
                      </a:endParaRPr>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r>
              <a:tr h="316550">
                <a:tc>
                  <a:txBody>
                    <a:bodyPr/>
                    <a:lstStyle/>
                    <a:p>
                      <a:pPr indent="0" lvl="0" marL="0" rtl="0" algn="l">
                        <a:spcBef>
                          <a:spcPts val="0"/>
                        </a:spcBef>
                        <a:spcAft>
                          <a:spcPts val="0"/>
                        </a:spcAft>
                        <a:buNone/>
                      </a:pPr>
                      <a:r>
                        <a:rPr b="1" lang="en-GB" sz="1200">
                          <a:solidFill>
                            <a:schemeClr val="dk2"/>
                          </a:solidFill>
                        </a:rPr>
                        <a:t>Cluster</a:t>
                      </a:r>
                      <a:r>
                        <a:rPr b="1" lang="en-GB" sz="1200">
                          <a:solidFill>
                            <a:schemeClr val="dk2"/>
                          </a:solidFill>
                        </a:rPr>
                        <a:t> 2 - centre</a:t>
                      </a:r>
                      <a:endParaRPr b="1" sz="1200">
                        <a:solidFill>
                          <a:schemeClr val="dk2"/>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200"/>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r>
              <a:tr h="316550">
                <a:tc>
                  <a:txBody>
                    <a:bodyPr/>
                    <a:lstStyle/>
                    <a:p>
                      <a:pPr indent="-304800" lvl="0" marL="457200" rtl="0" algn="l">
                        <a:spcBef>
                          <a:spcPts val="0"/>
                        </a:spcBef>
                        <a:spcAft>
                          <a:spcPts val="0"/>
                        </a:spcAft>
                        <a:buClr>
                          <a:schemeClr val="dk2"/>
                        </a:buClr>
                        <a:buSzPts val="1200"/>
                        <a:buChar char="●"/>
                      </a:pPr>
                      <a:r>
                        <a:rPr b="1" lang="en-GB" sz="1200">
                          <a:solidFill>
                            <a:schemeClr val="dk2"/>
                          </a:solidFill>
                        </a:rPr>
                        <a:t>Sum</a:t>
                      </a:r>
                      <a:endParaRPr b="1" sz="1200">
                        <a:solidFill>
                          <a:schemeClr val="dk2"/>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200"/>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r>
              <a:tr h="316550">
                <a:tc>
                  <a:txBody>
                    <a:bodyPr/>
                    <a:lstStyle/>
                    <a:p>
                      <a:pPr indent="-304800" lvl="0" marL="457200" rtl="0" algn="l">
                        <a:spcBef>
                          <a:spcPts val="0"/>
                        </a:spcBef>
                        <a:spcAft>
                          <a:spcPts val="0"/>
                        </a:spcAft>
                        <a:buClr>
                          <a:schemeClr val="dk2"/>
                        </a:buClr>
                        <a:buSzPts val="1200"/>
                        <a:buChar char="●"/>
                      </a:pPr>
                      <a:r>
                        <a:rPr b="1" lang="en-GB" sz="1200">
                          <a:solidFill>
                            <a:schemeClr val="dk2"/>
                          </a:solidFill>
                        </a:rPr>
                        <a:t>No of cards</a:t>
                      </a:r>
                      <a:endParaRPr b="1" sz="1200">
                        <a:solidFill>
                          <a:schemeClr val="dk2"/>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200"/>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r>
              <a:tr h="316550">
                <a:tc>
                  <a:txBody>
                    <a:bodyPr/>
                    <a:lstStyle/>
                    <a:p>
                      <a:pPr indent="-304800" lvl="0" marL="457200" rtl="0" algn="l">
                        <a:spcBef>
                          <a:spcPts val="0"/>
                        </a:spcBef>
                        <a:spcAft>
                          <a:spcPts val="0"/>
                        </a:spcAft>
                        <a:buClr>
                          <a:schemeClr val="dk2"/>
                        </a:buClr>
                        <a:buSzPts val="1200"/>
                        <a:buChar char="●"/>
                      </a:pPr>
                      <a:r>
                        <a:rPr b="1" lang="en-GB" sz="1200">
                          <a:solidFill>
                            <a:schemeClr val="dk2"/>
                          </a:solidFill>
                        </a:rPr>
                        <a:t>Mean</a:t>
                      </a:r>
                      <a:endParaRPr b="1" sz="1200">
                        <a:solidFill>
                          <a:schemeClr val="dk2"/>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200"/>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r>
              <a:tr h="316550">
                <a:tc>
                  <a:txBody>
                    <a:bodyPr/>
                    <a:lstStyle/>
                    <a:p>
                      <a:pPr indent="0" lvl="0" marL="0" rtl="0" algn="l">
                        <a:spcBef>
                          <a:spcPts val="0"/>
                        </a:spcBef>
                        <a:spcAft>
                          <a:spcPts val="0"/>
                        </a:spcAft>
                        <a:buNone/>
                      </a:pPr>
                      <a:r>
                        <a:rPr b="1" lang="en-GB" sz="1200">
                          <a:solidFill>
                            <a:schemeClr val="dk2"/>
                          </a:solidFill>
                        </a:rPr>
                        <a:t>Cluster</a:t>
                      </a:r>
                      <a:r>
                        <a:rPr b="1" lang="en-GB" sz="1200">
                          <a:solidFill>
                            <a:schemeClr val="dk2"/>
                          </a:solidFill>
                        </a:rPr>
                        <a:t> 3 - centre</a:t>
                      </a:r>
                      <a:endParaRPr b="1" sz="1200">
                        <a:solidFill>
                          <a:schemeClr val="dk2"/>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200"/>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r>
              <a:tr h="316550">
                <a:tc>
                  <a:txBody>
                    <a:bodyPr/>
                    <a:lstStyle/>
                    <a:p>
                      <a:pPr indent="-304800" lvl="0" marL="457200" rtl="0" algn="l">
                        <a:spcBef>
                          <a:spcPts val="0"/>
                        </a:spcBef>
                        <a:spcAft>
                          <a:spcPts val="0"/>
                        </a:spcAft>
                        <a:buClr>
                          <a:schemeClr val="dk2"/>
                        </a:buClr>
                        <a:buSzPts val="1200"/>
                        <a:buChar char="●"/>
                      </a:pPr>
                      <a:r>
                        <a:rPr b="1" lang="en-GB" sz="1200">
                          <a:solidFill>
                            <a:schemeClr val="dk2"/>
                          </a:solidFill>
                        </a:rPr>
                        <a:t>Sum</a:t>
                      </a:r>
                      <a:endParaRPr b="1" sz="1200">
                        <a:solidFill>
                          <a:schemeClr val="dk2"/>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200"/>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r>
              <a:tr h="316550">
                <a:tc>
                  <a:txBody>
                    <a:bodyPr/>
                    <a:lstStyle/>
                    <a:p>
                      <a:pPr indent="-304800" lvl="0" marL="457200" rtl="0" algn="l">
                        <a:spcBef>
                          <a:spcPts val="0"/>
                        </a:spcBef>
                        <a:spcAft>
                          <a:spcPts val="0"/>
                        </a:spcAft>
                        <a:buClr>
                          <a:schemeClr val="dk2"/>
                        </a:buClr>
                        <a:buSzPts val="1200"/>
                        <a:buChar char="●"/>
                      </a:pPr>
                      <a:r>
                        <a:rPr b="1" lang="en-GB" sz="1200">
                          <a:solidFill>
                            <a:schemeClr val="dk2"/>
                          </a:solidFill>
                        </a:rPr>
                        <a:t>No of cards</a:t>
                      </a:r>
                      <a:endParaRPr b="1" sz="1200">
                        <a:solidFill>
                          <a:schemeClr val="dk2"/>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200"/>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r>
              <a:tr h="316550">
                <a:tc>
                  <a:txBody>
                    <a:bodyPr/>
                    <a:lstStyle/>
                    <a:p>
                      <a:pPr indent="-304800" lvl="0" marL="457200" rtl="0" algn="l">
                        <a:spcBef>
                          <a:spcPts val="0"/>
                        </a:spcBef>
                        <a:spcAft>
                          <a:spcPts val="0"/>
                        </a:spcAft>
                        <a:buClr>
                          <a:schemeClr val="dk2"/>
                        </a:buClr>
                        <a:buSzPts val="1200"/>
                        <a:buChar char="●"/>
                      </a:pPr>
                      <a:r>
                        <a:rPr b="1" lang="en-GB" sz="1200">
                          <a:solidFill>
                            <a:schemeClr val="dk2"/>
                          </a:solidFill>
                        </a:rPr>
                        <a:t>Mean</a:t>
                      </a:r>
                      <a:endParaRPr b="1" sz="1200">
                        <a:solidFill>
                          <a:schemeClr val="dk2"/>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200"/>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None/>
                      </a:pPr>
                      <a:r>
                        <a:t/>
                      </a:r>
                      <a:endParaRPr sz="1200"/>
                    </a:p>
                  </a:txBody>
                  <a:tcPr marT="91425" marB="91425" marR="91425" marL="91425"/>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41"/>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1.1</a:t>
            </a:r>
            <a:endParaRPr>
              <a:solidFill>
                <a:srgbClr val="59B246"/>
              </a:solidFill>
            </a:endParaRPr>
          </a:p>
          <a:p>
            <a:pPr indent="0" lvl="0" marL="0" rtl="0" algn="l">
              <a:spcBef>
                <a:spcPts val="0"/>
              </a:spcBef>
              <a:spcAft>
                <a:spcPts val="0"/>
              </a:spcAft>
              <a:buNone/>
            </a:pPr>
            <a:r>
              <a:rPr lang="en-GB">
                <a:solidFill>
                  <a:schemeClr val="dk2"/>
                </a:solidFill>
              </a:rPr>
              <a:t>WHAT IS MACHINE LEARNING?</a:t>
            </a:r>
            <a:endParaRPr>
              <a:solidFill>
                <a:schemeClr val="dk2"/>
              </a:solidFill>
            </a:endParaRPr>
          </a:p>
        </p:txBody>
      </p:sp>
      <p:sp>
        <p:nvSpPr>
          <p:cNvPr id="336" name="Google Shape;336;p41"/>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b="0">
              <a:solidFill>
                <a:schemeClr val="dk2"/>
              </a:solidFill>
            </a:endParaRPr>
          </a:p>
        </p:txBody>
      </p:sp>
      <p:sp>
        <p:nvSpPr>
          <p:cNvPr id="337" name="Google Shape;337;p41"/>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1"/>
                </a:solidFill>
              </a:rPr>
              <a:t>Understanding what ML is and how it functions should help you recognise where you are interacting with computers in your everyday life and what this means for you (as a human?).</a:t>
            </a:r>
            <a:endParaRPr/>
          </a:p>
        </p:txBody>
      </p:sp>
      <p:sp>
        <p:nvSpPr>
          <p:cNvPr id="338" name="Google Shape;338;p41"/>
          <p:cNvSpPr/>
          <p:nvPr/>
        </p:nvSpPr>
        <p:spPr>
          <a:xfrm>
            <a:off x="505125" y="3392750"/>
            <a:ext cx="9681600" cy="9600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rgbClr val="262626"/>
                </a:solidFill>
              </a:rPr>
              <a:t>What is machine learning?</a:t>
            </a:r>
            <a:endParaRPr>
              <a:solidFill>
                <a:srgbClr val="262626"/>
              </a:solidFill>
            </a:endParaRPr>
          </a:p>
        </p:txBody>
      </p:sp>
      <p:sp>
        <p:nvSpPr>
          <p:cNvPr id="339" name="Google Shape;339;p41"/>
          <p:cNvSpPr txBox="1"/>
          <p:nvPr/>
        </p:nvSpPr>
        <p:spPr>
          <a:xfrm>
            <a:off x="505125" y="2830100"/>
            <a:ext cx="9681600" cy="562800"/>
          </a:xfrm>
          <a:prstGeom prst="rect">
            <a:avLst/>
          </a:prstGeom>
          <a:solidFill>
            <a:srgbClr val="F2F2F2"/>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dk2"/>
                </a:solidFill>
              </a:rPr>
              <a:t>After you have watched the video</a:t>
            </a:r>
            <a:endParaRPr b="1">
              <a:solidFill>
                <a:schemeClr val="dk2"/>
              </a:solidFill>
            </a:endParaRPr>
          </a:p>
        </p:txBody>
      </p:sp>
      <p:sp>
        <p:nvSpPr>
          <p:cNvPr id="340" name="Google Shape;340;p41"/>
          <p:cNvSpPr/>
          <p:nvPr/>
        </p:nvSpPr>
        <p:spPr>
          <a:xfrm>
            <a:off x="505125" y="1307750"/>
            <a:ext cx="9681600" cy="562500"/>
          </a:xfrm>
          <a:prstGeom prst="rect">
            <a:avLst/>
          </a:prstGeom>
          <a:solidFill>
            <a:srgbClr val="F2F2F2"/>
          </a:solid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2"/>
                </a:solidFill>
              </a:rPr>
              <a:t>Questions to answer before you watch the video</a:t>
            </a:r>
            <a:endParaRPr b="1">
              <a:solidFill>
                <a:schemeClr val="dk2"/>
              </a:solidFill>
            </a:endParaRPr>
          </a:p>
        </p:txBody>
      </p:sp>
      <p:sp>
        <p:nvSpPr>
          <p:cNvPr id="341" name="Google Shape;341;p41"/>
          <p:cNvSpPr/>
          <p:nvPr/>
        </p:nvSpPr>
        <p:spPr>
          <a:xfrm>
            <a:off x="514075" y="1870250"/>
            <a:ext cx="9681600" cy="9600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Have you heard of the term machine learning?     YES / NO</a:t>
            </a:r>
            <a:endParaRPr>
              <a:solidFill>
                <a:srgbClr val="262626"/>
              </a:solidFill>
            </a:endParaRPr>
          </a:p>
          <a:p>
            <a:pPr indent="0" lvl="0" marL="0" rtl="0" algn="l">
              <a:spcBef>
                <a:spcPts val="0"/>
              </a:spcBef>
              <a:spcAft>
                <a:spcPts val="0"/>
              </a:spcAft>
              <a:buNone/>
            </a:pPr>
            <a:r>
              <a:rPr lang="en-GB">
                <a:solidFill>
                  <a:srgbClr val="262626"/>
                </a:solidFill>
              </a:rPr>
              <a:t>If yes what do you think it means?</a:t>
            </a:r>
            <a:endParaRPr>
              <a:solidFill>
                <a:srgbClr val="262626"/>
              </a:solidFill>
            </a:endParaRPr>
          </a:p>
        </p:txBody>
      </p:sp>
      <p:sp>
        <p:nvSpPr>
          <p:cNvPr id="342" name="Google Shape;342;p41"/>
          <p:cNvSpPr/>
          <p:nvPr/>
        </p:nvSpPr>
        <p:spPr>
          <a:xfrm>
            <a:off x="505125" y="4352750"/>
            <a:ext cx="9681600" cy="9600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rgbClr val="262626"/>
                </a:solidFill>
              </a:rPr>
              <a:t>Why is the use of machine learning increasing rapidly?</a:t>
            </a:r>
            <a:endParaRPr>
              <a:solidFill>
                <a:srgbClr val="262626"/>
              </a:solidFill>
            </a:endParaRPr>
          </a:p>
        </p:txBody>
      </p:sp>
      <p:sp>
        <p:nvSpPr>
          <p:cNvPr id="343" name="Google Shape;343;p41"/>
          <p:cNvSpPr/>
          <p:nvPr/>
        </p:nvSpPr>
        <p:spPr>
          <a:xfrm>
            <a:off x="505125" y="5312900"/>
            <a:ext cx="9681600" cy="13719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Can you think of any any issues or problems caused by the increase in the use of machine learning? </a:t>
            </a:r>
            <a:endParaRPr>
              <a:solidFill>
                <a:srgbClr val="262626"/>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6" name="Shape 776"/>
        <p:cNvGrpSpPr/>
        <p:nvPr/>
      </p:nvGrpSpPr>
      <p:grpSpPr>
        <a:xfrm>
          <a:off x="0" y="0"/>
          <a:ext cx="0" cy="0"/>
          <a:chOff x="0" y="0"/>
          <a:chExt cx="0" cy="0"/>
        </a:xfrm>
      </p:grpSpPr>
      <p:sp>
        <p:nvSpPr>
          <p:cNvPr id="777" name="Google Shape;777;p77"/>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O1.7</a:t>
            </a:r>
            <a:endParaRPr>
              <a:solidFill>
                <a:srgbClr val="59B246"/>
              </a:solidFill>
            </a:endParaRPr>
          </a:p>
          <a:p>
            <a:pPr indent="0" lvl="0" marL="0" rtl="0" algn="l">
              <a:spcBef>
                <a:spcPts val="0"/>
              </a:spcBef>
              <a:spcAft>
                <a:spcPts val="0"/>
              </a:spcAft>
              <a:buNone/>
            </a:pPr>
            <a:r>
              <a:rPr lang="en-GB">
                <a:solidFill>
                  <a:schemeClr val="dk2"/>
                </a:solidFill>
              </a:rPr>
              <a:t>ALGORITHM - SUMMARY</a:t>
            </a:r>
            <a:endParaRPr>
              <a:solidFill>
                <a:schemeClr val="dk2"/>
              </a:solidFill>
            </a:endParaRPr>
          </a:p>
        </p:txBody>
      </p:sp>
      <p:sp>
        <p:nvSpPr>
          <p:cNvPr id="778" name="Google Shape;778;p77"/>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a:solidFill>
                <a:srgbClr val="59B246"/>
              </a:solidFill>
            </a:endParaRPr>
          </a:p>
        </p:txBody>
      </p:sp>
      <p:sp>
        <p:nvSpPr>
          <p:cNvPr id="779" name="Google Shape;779;p77"/>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t>Use this worksheet to summarise your learning in this session.</a:t>
            </a:r>
            <a:endParaRPr/>
          </a:p>
          <a:p>
            <a:pPr indent="0" lvl="0" marL="0" rtl="0" algn="l">
              <a:spcBef>
                <a:spcPts val="0"/>
              </a:spcBef>
              <a:spcAft>
                <a:spcPts val="0"/>
              </a:spcAft>
              <a:buNone/>
            </a:pPr>
            <a:r>
              <a:t/>
            </a:r>
            <a:endParaRPr/>
          </a:p>
        </p:txBody>
      </p:sp>
      <p:sp>
        <p:nvSpPr>
          <p:cNvPr id="780" name="Google Shape;780;p77"/>
          <p:cNvSpPr/>
          <p:nvPr/>
        </p:nvSpPr>
        <p:spPr>
          <a:xfrm>
            <a:off x="505250" y="1307750"/>
            <a:ext cx="96963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Explain, in your own words, the difference between supervised and unsupervised learning.</a:t>
            </a:r>
            <a:endParaRPr>
              <a:solidFill>
                <a:schemeClr val="dk2"/>
              </a:solidFill>
            </a:endParaRPr>
          </a:p>
        </p:txBody>
      </p:sp>
      <p:sp>
        <p:nvSpPr>
          <p:cNvPr id="781" name="Google Shape;781;p77"/>
          <p:cNvSpPr/>
          <p:nvPr/>
        </p:nvSpPr>
        <p:spPr>
          <a:xfrm>
            <a:off x="527750" y="2623250"/>
            <a:ext cx="9673800" cy="1891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Give an example of when you could use the the following algorithms (not ones covered in the session):</a:t>
            </a:r>
            <a:endParaRPr>
              <a:solidFill>
                <a:schemeClr val="dk2"/>
              </a:solidFill>
            </a:endParaRPr>
          </a:p>
          <a:p>
            <a:pPr indent="0" lvl="0" marL="0" rtl="0" algn="l">
              <a:spcBef>
                <a:spcPts val="0"/>
              </a:spcBef>
              <a:spcAft>
                <a:spcPts val="0"/>
              </a:spcAft>
              <a:buNone/>
            </a:pPr>
            <a:r>
              <a:t/>
            </a:r>
            <a:endParaRPr>
              <a:solidFill>
                <a:schemeClr val="dk2"/>
              </a:solidFill>
            </a:endParaRPr>
          </a:p>
          <a:p>
            <a:pPr indent="-317500" lvl="0" marL="457200" rtl="0" algn="l">
              <a:spcBef>
                <a:spcPts val="0"/>
              </a:spcBef>
              <a:spcAft>
                <a:spcPts val="0"/>
              </a:spcAft>
              <a:buClr>
                <a:schemeClr val="dk2"/>
              </a:buClr>
              <a:buSzPts val="1400"/>
              <a:buChar char="-"/>
            </a:pPr>
            <a:r>
              <a:rPr lang="en-GB">
                <a:solidFill>
                  <a:schemeClr val="dk2"/>
                </a:solidFill>
              </a:rPr>
              <a:t>Linear regression</a:t>
            </a:r>
            <a:endParaRPr>
              <a:solidFill>
                <a:schemeClr val="dk2"/>
              </a:solidFill>
            </a:endParaRPr>
          </a:p>
          <a:p>
            <a:pPr indent="0" lvl="0" marL="0" rtl="0" algn="l">
              <a:spcBef>
                <a:spcPts val="0"/>
              </a:spcBef>
              <a:spcAft>
                <a:spcPts val="0"/>
              </a:spcAft>
              <a:buNone/>
            </a:pPr>
            <a:r>
              <a:t/>
            </a:r>
            <a:endParaRPr>
              <a:solidFill>
                <a:schemeClr val="dk2"/>
              </a:solidFill>
            </a:endParaRPr>
          </a:p>
          <a:p>
            <a:pPr indent="-317500" lvl="0" marL="457200" rtl="0" algn="l">
              <a:spcBef>
                <a:spcPts val="0"/>
              </a:spcBef>
              <a:spcAft>
                <a:spcPts val="0"/>
              </a:spcAft>
              <a:buClr>
                <a:schemeClr val="dk2"/>
              </a:buClr>
              <a:buSzPts val="1400"/>
              <a:buChar char="-"/>
            </a:pPr>
            <a:r>
              <a:rPr lang="en-GB">
                <a:solidFill>
                  <a:schemeClr val="dk2"/>
                </a:solidFill>
              </a:rPr>
              <a:t>Naive Bayes</a:t>
            </a:r>
            <a:endParaRPr>
              <a:solidFill>
                <a:schemeClr val="dk2"/>
              </a:solidFill>
            </a:endParaRPr>
          </a:p>
          <a:p>
            <a:pPr indent="0" lvl="0" marL="0" rtl="0" algn="l">
              <a:spcBef>
                <a:spcPts val="0"/>
              </a:spcBef>
              <a:spcAft>
                <a:spcPts val="0"/>
              </a:spcAft>
              <a:buNone/>
            </a:pPr>
            <a:r>
              <a:t/>
            </a:r>
            <a:endParaRPr>
              <a:solidFill>
                <a:schemeClr val="dk2"/>
              </a:solidFill>
            </a:endParaRPr>
          </a:p>
          <a:p>
            <a:pPr indent="-317500" lvl="0" marL="457200" rtl="0" algn="l">
              <a:spcBef>
                <a:spcPts val="0"/>
              </a:spcBef>
              <a:spcAft>
                <a:spcPts val="0"/>
              </a:spcAft>
              <a:buClr>
                <a:schemeClr val="dk2"/>
              </a:buClr>
              <a:buSzPts val="1400"/>
              <a:buChar char="-"/>
            </a:pPr>
            <a:r>
              <a:rPr lang="en-GB">
                <a:solidFill>
                  <a:schemeClr val="dk2"/>
                </a:solidFill>
              </a:rPr>
              <a:t>Decision tree</a:t>
            </a:r>
            <a:endParaRPr>
              <a:solidFill>
                <a:schemeClr val="dk2"/>
              </a:solidFill>
            </a:endParaRPr>
          </a:p>
        </p:txBody>
      </p:sp>
      <p:sp>
        <p:nvSpPr>
          <p:cNvPr id="782" name="Google Shape;782;p77"/>
          <p:cNvSpPr/>
          <p:nvPr/>
        </p:nvSpPr>
        <p:spPr>
          <a:xfrm>
            <a:off x="516500" y="5254250"/>
            <a:ext cx="9696300" cy="14304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Explain, in your own words, how a neural network learns. </a:t>
            </a:r>
            <a:endParaRPr>
              <a:solidFill>
                <a:schemeClr val="dk2"/>
              </a:solidFill>
            </a:endParaRPr>
          </a:p>
        </p:txBody>
      </p:sp>
      <p:sp>
        <p:nvSpPr>
          <p:cNvPr id="783" name="Google Shape;783;p77"/>
          <p:cNvSpPr/>
          <p:nvPr/>
        </p:nvSpPr>
        <p:spPr>
          <a:xfrm>
            <a:off x="539000" y="4514450"/>
            <a:ext cx="9673800" cy="7398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does the k in k-means represent?</a:t>
            </a:r>
            <a:endParaRPr>
              <a:solidFill>
                <a:schemeClr val="dk2"/>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7" name="Shape 787"/>
        <p:cNvGrpSpPr/>
        <p:nvPr/>
      </p:nvGrpSpPr>
      <p:grpSpPr>
        <a:xfrm>
          <a:off x="0" y="0"/>
          <a:ext cx="0" cy="0"/>
          <a:chOff x="0" y="0"/>
          <a:chExt cx="0" cy="0"/>
        </a:xfrm>
      </p:grpSpPr>
      <p:sp>
        <p:nvSpPr>
          <p:cNvPr id="788" name="Google Shape;788;p78"/>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O3.1</a:t>
            </a:r>
            <a:endParaRPr>
              <a:solidFill>
                <a:srgbClr val="59B246"/>
              </a:solidFill>
            </a:endParaRPr>
          </a:p>
          <a:p>
            <a:pPr indent="0" lvl="0" marL="0" rtl="0" algn="l">
              <a:spcBef>
                <a:spcPts val="0"/>
              </a:spcBef>
              <a:spcAft>
                <a:spcPts val="0"/>
              </a:spcAft>
              <a:buNone/>
            </a:pPr>
            <a:r>
              <a:rPr lang="en-GB"/>
              <a:t>MACHINE LEARNING JOB SEARCH</a:t>
            </a:r>
            <a:endParaRPr/>
          </a:p>
        </p:txBody>
      </p:sp>
      <p:sp>
        <p:nvSpPr>
          <p:cNvPr id="789" name="Google Shape;789;p78"/>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None/>
            </a:pPr>
            <a:r>
              <a:rPr lang="en-GB">
                <a:solidFill>
                  <a:schemeClr val="dk2"/>
                </a:solidFill>
              </a:rPr>
              <a:t>MACHINE LEARNING STANDARD</a:t>
            </a:r>
            <a:endParaRPr>
              <a:solidFill>
                <a:srgbClr val="59B246"/>
              </a:solidFill>
            </a:endParaRPr>
          </a:p>
        </p:txBody>
      </p:sp>
      <p:sp>
        <p:nvSpPr>
          <p:cNvPr id="790" name="Google Shape;790;p78"/>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t>Use this page to make notes on the machine learning jobs you have found</a:t>
            </a:r>
            <a:endParaRPr/>
          </a:p>
        </p:txBody>
      </p:sp>
      <p:sp>
        <p:nvSpPr>
          <p:cNvPr id="791" name="Google Shape;791;p78"/>
          <p:cNvSpPr/>
          <p:nvPr/>
        </p:nvSpPr>
        <p:spPr>
          <a:xfrm>
            <a:off x="3732345" y="2022650"/>
            <a:ext cx="3227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rgbClr val="34495E"/>
                </a:solidFill>
              </a:rPr>
              <a:t>J</a:t>
            </a:r>
            <a:r>
              <a:rPr lang="en-GB">
                <a:solidFill>
                  <a:srgbClr val="34495E"/>
                </a:solidFill>
              </a:rPr>
              <a:t>ob Title</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rPr lang="en-GB">
                <a:solidFill>
                  <a:srgbClr val="34495E"/>
                </a:solidFill>
              </a:rPr>
              <a:t>Company</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rPr lang="en-GB">
                <a:solidFill>
                  <a:srgbClr val="34495E"/>
                </a:solidFill>
              </a:rPr>
              <a:t>Type of business</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rPr lang="en-GB">
                <a:solidFill>
                  <a:srgbClr val="34495E"/>
                </a:solidFill>
              </a:rPr>
              <a:t>What the job involves</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rPr lang="en-GB">
                <a:solidFill>
                  <a:srgbClr val="34495E"/>
                </a:solidFill>
              </a:rPr>
              <a:t>Requirements</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rPr lang="en-GB">
                <a:solidFill>
                  <a:srgbClr val="34495E"/>
                </a:solidFill>
              </a:rPr>
              <a:t>Benefits</a:t>
            </a:r>
            <a:endParaRPr>
              <a:solidFill>
                <a:srgbClr val="34495E"/>
              </a:solidFill>
            </a:endParaRPr>
          </a:p>
        </p:txBody>
      </p:sp>
      <p:sp>
        <p:nvSpPr>
          <p:cNvPr id="792" name="Google Shape;792;p78"/>
          <p:cNvSpPr txBox="1"/>
          <p:nvPr/>
        </p:nvSpPr>
        <p:spPr>
          <a:xfrm>
            <a:off x="505125" y="1307750"/>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Job 1</a:t>
            </a:r>
            <a:endParaRPr b="1">
              <a:solidFill>
                <a:srgbClr val="34495E"/>
              </a:solidFill>
            </a:endParaRPr>
          </a:p>
        </p:txBody>
      </p:sp>
      <p:sp>
        <p:nvSpPr>
          <p:cNvPr id="793" name="Google Shape;793;p78"/>
          <p:cNvSpPr txBox="1"/>
          <p:nvPr/>
        </p:nvSpPr>
        <p:spPr>
          <a:xfrm>
            <a:off x="3732350" y="1307750"/>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Job 2</a:t>
            </a:r>
            <a:endParaRPr b="1">
              <a:solidFill>
                <a:srgbClr val="34495E"/>
              </a:solidFill>
            </a:endParaRPr>
          </a:p>
        </p:txBody>
      </p:sp>
      <p:sp>
        <p:nvSpPr>
          <p:cNvPr id="794" name="Google Shape;794;p78"/>
          <p:cNvSpPr txBox="1"/>
          <p:nvPr/>
        </p:nvSpPr>
        <p:spPr>
          <a:xfrm>
            <a:off x="6959575" y="1307750"/>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Job 3</a:t>
            </a:r>
            <a:endParaRPr b="1">
              <a:solidFill>
                <a:srgbClr val="34495E"/>
              </a:solidFill>
            </a:endParaRPr>
          </a:p>
        </p:txBody>
      </p:sp>
      <p:sp>
        <p:nvSpPr>
          <p:cNvPr id="795" name="Google Shape;795;p78"/>
          <p:cNvSpPr/>
          <p:nvPr/>
        </p:nvSpPr>
        <p:spPr>
          <a:xfrm>
            <a:off x="505125" y="2022650"/>
            <a:ext cx="3227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Job Title</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Company</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Type of business</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What the job involves</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Requirements</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Benefits</a:t>
            </a:r>
            <a:endParaRPr>
              <a:solidFill>
                <a:srgbClr val="34495E"/>
              </a:solidFill>
            </a:endParaRPr>
          </a:p>
        </p:txBody>
      </p:sp>
      <p:sp>
        <p:nvSpPr>
          <p:cNvPr id="796" name="Google Shape;796;p78"/>
          <p:cNvSpPr/>
          <p:nvPr/>
        </p:nvSpPr>
        <p:spPr>
          <a:xfrm>
            <a:off x="6959574" y="2022650"/>
            <a:ext cx="3227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rgbClr val="34495E"/>
                </a:solidFill>
              </a:rPr>
              <a:t>J</a:t>
            </a:r>
            <a:r>
              <a:rPr lang="en-GB">
                <a:solidFill>
                  <a:srgbClr val="34495E"/>
                </a:solidFill>
              </a:rPr>
              <a:t>ob Title</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rPr lang="en-GB">
                <a:solidFill>
                  <a:srgbClr val="34495E"/>
                </a:solidFill>
              </a:rPr>
              <a:t>Company</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rPr lang="en-GB">
                <a:solidFill>
                  <a:srgbClr val="34495E"/>
                </a:solidFill>
              </a:rPr>
              <a:t>Type of business</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rPr lang="en-GB">
                <a:solidFill>
                  <a:srgbClr val="34495E"/>
                </a:solidFill>
              </a:rPr>
              <a:t>What the job involves</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rPr lang="en-GB">
                <a:solidFill>
                  <a:srgbClr val="34495E"/>
                </a:solidFill>
              </a:rPr>
              <a:t>Requirements</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t/>
            </a:r>
            <a:endParaRPr>
              <a:solidFill>
                <a:srgbClr val="34495E"/>
              </a:solidFill>
            </a:endParaRPr>
          </a:p>
          <a:p>
            <a:pPr indent="0" lvl="0" marL="0" rtl="0" algn="l">
              <a:spcBef>
                <a:spcPts val="0"/>
              </a:spcBef>
              <a:spcAft>
                <a:spcPts val="0"/>
              </a:spcAft>
              <a:buClr>
                <a:schemeClr val="dk1"/>
              </a:buClr>
              <a:buSzPts val="1100"/>
              <a:buFont typeface="Arial"/>
              <a:buNone/>
            </a:pPr>
            <a:r>
              <a:rPr lang="en-GB">
                <a:solidFill>
                  <a:srgbClr val="34495E"/>
                </a:solidFill>
              </a:rPr>
              <a:t>Benefits</a:t>
            </a:r>
            <a:endParaRPr>
              <a:solidFill>
                <a:srgbClr val="34495E"/>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0" name="Shape 800"/>
        <p:cNvGrpSpPr/>
        <p:nvPr/>
      </p:nvGrpSpPr>
      <p:grpSpPr>
        <a:xfrm>
          <a:off x="0" y="0"/>
          <a:ext cx="0" cy="0"/>
          <a:chOff x="0" y="0"/>
          <a:chExt cx="0" cy="0"/>
        </a:xfrm>
      </p:grpSpPr>
      <p:sp>
        <p:nvSpPr>
          <p:cNvPr id="801" name="Google Shape;801;p79"/>
          <p:cNvSpPr/>
          <p:nvPr/>
        </p:nvSpPr>
        <p:spPr>
          <a:xfrm>
            <a:off x="505125" y="2022650"/>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t>Location:</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Entry Requirements:</a:t>
            </a:r>
            <a:endParaRPr/>
          </a:p>
        </p:txBody>
      </p:sp>
      <p:sp>
        <p:nvSpPr>
          <p:cNvPr id="802" name="Google Shape;802;p79"/>
          <p:cNvSpPr/>
          <p:nvPr/>
        </p:nvSpPr>
        <p:spPr>
          <a:xfrm>
            <a:off x="5345850" y="2022650"/>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1"/>
                </a:solidFill>
              </a:rPr>
              <a:t>Location:</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GB">
                <a:solidFill>
                  <a:schemeClr val="dk1"/>
                </a:solidFill>
              </a:rPr>
              <a:t>Entry Requirements:</a:t>
            </a:r>
            <a:endParaRPr/>
          </a:p>
        </p:txBody>
      </p:sp>
      <p:sp>
        <p:nvSpPr>
          <p:cNvPr id="803" name="Google Shape;803;p79"/>
          <p:cNvSpPr/>
          <p:nvPr/>
        </p:nvSpPr>
        <p:spPr>
          <a:xfrm>
            <a:off x="505125" y="4711175"/>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1"/>
                </a:solidFill>
              </a:rPr>
              <a:t>Location:</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GB">
                <a:solidFill>
                  <a:schemeClr val="dk1"/>
                </a:solidFill>
              </a:rPr>
              <a:t>Entry Requirements:</a:t>
            </a:r>
            <a:endParaRPr/>
          </a:p>
        </p:txBody>
      </p:sp>
      <p:sp>
        <p:nvSpPr>
          <p:cNvPr id="804" name="Google Shape;804;p79"/>
          <p:cNvSpPr/>
          <p:nvPr/>
        </p:nvSpPr>
        <p:spPr>
          <a:xfrm>
            <a:off x="5345850" y="4711175"/>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1"/>
                </a:solidFill>
              </a:rPr>
              <a:t>Location:</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GB">
                <a:solidFill>
                  <a:schemeClr val="dk1"/>
                </a:solidFill>
              </a:rPr>
              <a:t>Entry Requirements:</a:t>
            </a:r>
            <a:endParaRPr/>
          </a:p>
        </p:txBody>
      </p:sp>
      <p:sp>
        <p:nvSpPr>
          <p:cNvPr id="805" name="Google Shape;805;p79"/>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O3.2</a:t>
            </a:r>
            <a:endParaRPr>
              <a:solidFill>
                <a:srgbClr val="59B246"/>
              </a:solidFill>
            </a:endParaRPr>
          </a:p>
          <a:p>
            <a:pPr indent="0" lvl="0" marL="0" rtl="0" algn="l">
              <a:spcBef>
                <a:spcPts val="0"/>
              </a:spcBef>
              <a:spcAft>
                <a:spcPts val="0"/>
              </a:spcAft>
              <a:buNone/>
            </a:pPr>
            <a:r>
              <a:rPr lang="en-GB">
                <a:solidFill>
                  <a:schemeClr val="dk2"/>
                </a:solidFill>
              </a:rPr>
              <a:t>UNIVERSITY COURSE SEARCH</a:t>
            </a:r>
            <a:endParaRPr>
              <a:solidFill>
                <a:schemeClr val="dk2"/>
              </a:solidFill>
            </a:endParaRPr>
          </a:p>
        </p:txBody>
      </p:sp>
      <p:sp>
        <p:nvSpPr>
          <p:cNvPr id="806" name="Google Shape;806;p79"/>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a:solidFill>
                <a:srgbClr val="59B246"/>
              </a:solidFill>
            </a:endParaRPr>
          </a:p>
        </p:txBody>
      </p:sp>
      <p:sp>
        <p:nvSpPr>
          <p:cNvPr id="807" name="Google Shape;807;p79"/>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34495E"/>
                </a:solidFill>
              </a:rPr>
              <a:t>Use this page to make notes on the university courses you have found</a:t>
            </a:r>
            <a:endParaRPr/>
          </a:p>
        </p:txBody>
      </p:sp>
      <p:sp>
        <p:nvSpPr>
          <p:cNvPr id="808" name="Google Shape;808;p79"/>
          <p:cNvSpPr txBox="1"/>
          <p:nvPr/>
        </p:nvSpPr>
        <p:spPr>
          <a:xfrm>
            <a:off x="5345925" y="1307750"/>
            <a:ext cx="4840800" cy="714900"/>
          </a:xfrm>
          <a:prstGeom prst="rect">
            <a:avLst/>
          </a:prstGeom>
          <a:solidFill>
            <a:srgbClr val="F2F2F2"/>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Course Title:</a:t>
            </a:r>
            <a:endParaRPr b="1">
              <a:solidFill>
                <a:srgbClr val="34495E"/>
              </a:solidFill>
            </a:endParaRPr>
          </a:p>
        </p:txBody>
      </p:sp>
      <p:sp>
        <p:nvSpPr>
          <p:cNvPr id="809" name="Google Shape;809;p79"/>
          <p:cNvSpPr txBox="1"/>
          <p:nvPr/>
        </p:nvSpPr>
        <p:spPr>
          <a:xfrm>
            <a:off x="5345925" y="3996275"/>
            <a:ext cx="4840800" cy="714900"/>
          </a:xfrm>
          <a:prstGeom prst="rect">
            <a:avLst/>
          </a:prstGeom>
          <a:solidFill>
            <a:srgbClr val="F2F2F2"/>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Course Title:</a:t>
            </a:r>
            <a:endParaRPr b="1">
              <a:solidFill>
                <a:srgbClr val="34495E"/>
              </a:solidFill>
            </a:endParaRPr>
          </a:p>
        </p:txBody>
      </p:sp>
      <p:sp>
        <p:nvSpPr>
          <p:cNvPr id="810" name="Google Shape;810;p79"/>
          <p:cNvSpPr txBox="1"/>
          <p:nvPr/>
        </p:nvSpPr>
        <p:spPr>
          <a:xfrm>
            <a:off x="505125" y="1307750"/>
            <a:ext cx="4840800" cy="714900"/>
          </a:xfrm>
          <a:prstGeom prst="rect">
            <a:avLst/>
          </a:prstGeom>
          <a:solidFill>
            <a:srgbClr val="F2F2F2"/>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Course Title:</a:t>
            </a:r>
            <a:endParaRPr b="1">
              <a:solidFill>
                <a:srgbClr val="34495E"/>
              </a:solidFill>
            </a:endParaRPr>
          </a:p>
        </p:txBody>
      </p:sp>
      <p:sp>
        <p:nvSpPr>
          <p:cNvPr id="811" name="Google Shape;811;p79"/>
          <p:cNvSpPr txBox="1"/>
          <p:nvPr/>
        </p:nvSpPr>
        <p:spPr>
          <a:xfrm>
            <a:off x="505125" y="3996275"/>
            <a:ext cx="4840800" cy="714900"/>
          </a:xfrm>
          <a:prstGeom prst="rect">
            <a:avLst/>
          </a:prstGeom>
          <a:solidFill>
            <a:srgbClr val="F2F2F2"/>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Course Title:</a:t>
            </a:r>
            <a:endParaRPr b="1">
              <a:solidFill>
                <a:srgbClr val="34495E"/>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5" name="Shape 815"/>
        <p:cNvGrpSpPr/>
        <p:nvPr/>
      </p:nvGrpSpPr>
      <p:grpSpPr>
        <a:xfrm>
          <a:off x="0" y="0"/>
          <a:ext cx="0" cy="0"/>
          <a:chOff x="0" y="0"/>
          <a:chExt cx="0" cy="0"/>
        </a:xfrm>
      </p:grpSpPr>
      <p:sp>
        <p:nvSpPr>
          <p:cNvPr id="816" name="Google Shape;816;p80"/>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a:t>
            </a:r>
            <a:endParaRPr>
              <a:solidFill>
                <a:srgbClr val="59B246"/>
              </a:solidFill>
            </a:endParaRPr>
          </a:p>
          <a:p>
            <a:pPr indent="0" lvl="0" marL="0" rtl="0" algn="l">
              <a:spcBef>
                <a:spcPts val="0"/>
              </a:spcBef>
              <a:spcAft>
                <a:spcPts val="0"/>
              </a:spcAft>
              <a:buNone/>
            </a:pPr>
            <a:r>
              <a:rPr lang="en-GB">
                <a:solidFill>
                  <a:schemeClr val="dk2"/>
                </a:solidFill>
              </a:rPr>
              <a:t>TEACHER FEEDBACK</a:t>
            </a:r>
            <a:endParaRPr>
              <a:solidFill>
                <a:schemeClr val="dk2"/>
              </a:solidFill>
            </a:endParaRPr>
          </a:p>
        </p:txBody>
      </p:sp>
      <p:sp>
        <p:nvSpPr>
          <p:cNvPr id="817" name="Google Shape;817;p80"/>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a:solidFill>
                <a:srgbClr val="59B246"/>
              </a:solidFill>
            </a:endParaRPr>
          </a:p>
        </p:txBody>
      </p:sp>
      <p:sp>
        <p:nvSpPr>
          <p:cNvPr id="818" name="Google Shape;818;p80"/>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Your teacher will use this page to provide you with feedback.</a:t>
            </a:r>
            <a:endParaRPr/>
          </a:p>
        </p:txBody>
      </p:sp>
      <p:sp>
        <p:nvSpPr>
          <p:cNvPr id="819" name="Google Shape;819;p80"/>
          <p:cNvSpPr/>
          <p:nvPr/>
        </p:nvSpPr>
        <p:spPr>
          <a:xfrm>
            <a:off x="505125" y="2022650"/>
            <a:ext cx="4840800" cy="2446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0" name="Google Shape;820;p80"/>
          <p:cNvSpPr/>
          <p:nvPr/>
        </p:nvSpPr>
        <p:spPr>
          <a:xfrm>
            <a:off x="5345850" y="2022650"/>
            <a:ext cx="4840800" cy="2446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1" name="Google Shape;821;p80"/>
          <p:cNvSpPr/>
          <p:nvPr/>
        </p:nvSpPr>
        <p:spPr>
          <a:xfrm>
            <a:off x="505200" y="4469150"/>
            <a:ext cx="9681600" cy="22155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2"/>
                </a:solidFill>
              </a:rPr>
              <a:t>Targets and next steps</a:t>
            </a:r>
            <a:endParaRPr b="1">
              <a:solidFill>
                <a:schemeClr val="dk2"/>
              </a:solidFill>
            </a:endParaRPr>
          </a:p>
        </p:txBody>
      </p:sp>
      <p:sp>
        <p:nvSpPr>
          <p:cNvPr id="822" name="Google Shape;822;p80"/>
          <p:cNvSpPr txBox="1"/>
          <p:nvPr/>
        </p:nvSpPr>
        <p:spPr>
          <a:xfrm>
            <a:off x="5051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dk2"/>
                </a:solidFill>
              </a:rPr>
              <a:t>What went well</a:t>
            </a:r>
            <a:endParaRPr b="1">
              <a:solidFill>
                <a:schemeClr val="dk2"/>
              </a:solidFill>
            </a:endParaRPr>
          </a:p>
        </p:txBody>
      </p:sp>
      <p:sp>
        <p:nvSpPr>
          <p:cNvPr id="823" name="Google Shape;823;p80"/>
          <p:cNvSpPr txBox="1"/>
          <p:nvPr/>
        </p:nvSpPr>
        <p:spPr>
          <a:xfrm>
            <a:off x="5345850"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dk2"/>
                </a:solidFill>
              </a:rPr>
              <a:t>Even better if</a:t>
            </a:r>
            <a:endParaRPr b="1">
              <a:solidFill>
                <a:schemeClr val="dk2"/>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7" name="Shape 827"/>
        <p:cNvGrpSpPr/>
        <p:nvPr/>
      </p:nvGrpSpPr>
      <p:grpSpPr>
        <a:xfrm>
          <a:off x="0" y="0"/>
          <a:ext cx="0" cy="0"/>
          <a:chOff x="0" y="0"/>
          <a:chExt cx="0" cy="0"/>
        </a:xfrm>
      </p:grpSpPr>
      <p:sp>
        <p:nvSpPr>
          <p:cNvPr id="828" name="Google Shape;828;p81"/>
          <p:cNvSpPr txBox="1"/>
          <p:nvPr>
            <p:ph idx="1" type="subTitle"/>
          </p:nvPr>
        </p:nvSpPr>
        <p:spPr>
          <a:xfrm>
            <a:off x="1108025" y="1977550"/>
            <a:ext cx="8475900" cy="17595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M</a:t>
            </a:r>
            <a:r>
              <a:rPr lang="en-GB">
                <a:solidFill>
                  <a:schemeClr val="dk2"/>
                </a:solidFill>
              </a:rPr>
              <a:t>aking great machine learning models</a:t>
            </a:r>
            <a:r>
              <a:rPr lang="en-GB">
                <a:solidFill>
                  <a:schemeClr val="dk2"/>
                </a:solidFill>
              </a:rPr>
              <a:t> requires hard work and constant improvement. Machine learning development</a:t>
            </a:r>
            <a:r>
              <a:rPr lang="en-GB">
                <a:solidFill>
                  <a:schemeClr val="dk2"/>
                </a:solidFill>
              </a:rPr>
              <a:t> is a journey. Where will your journey end?</a:t>
            </a:r>
            <a:endParaRPr>
              <a:solidFill>
                <a:schemeClr val="dk2"/>
              </a:solidFill>
            </a:endParaRPr>
          </a:p>
        </p:txBody>
      </p:sp>
      <p:sp>
        <p:nvSpPr>
          <p:cNvPr id="829" name="Google Shape;829;p81"/>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Ace</a:t>
            </a:r>
            <a:r>
              <a:rPr lang="en-GB">
                <a:solidFill>
                  <a:srgbClr val="59B246"/>
                </a:solidFill>
              </a:rPr>
              <a:t>, course complete!</a:t>
            </a:r>
            <a:endParaRPr>
              <a:solidFill>
                <a:srgbClr val="59B246"/>
              </a:solidFill>
            </a:endParaRPr>
          </a:p>
        </p:txBody>
      </p:sp>
      <p:pic>
        <p:nvPicPr>
          <p:cNvPr id="830" name="Google Shape;830;p81"/>
          <p:cNvPicPr preferRelativeResize="0"/>
          <p:nvPr/>
        </p:nvPicPr>
        <p:blipFill>
          <a:blip r:embed="rId3">
            <a:alphaModFix/>
          </a:blip>
          <a:stretch>
            <a:fillRect/>
          </a:stretch>
        </p:blipFill>
        <p:spPr>
          <a:xfrm>
            <a:off x="1295700" y="5724538"/>
            <a:ext cx="1632675" cy="748300"/>
          </a:xfrm>
          <a:prstGeom prst="rect">
            <a:avLst/>
          </a:prstGeom>
          <a:noFill/>
          <a:ln>
            <a:noFill/>
          </a:ln>
        </p:spPr>
      </p:pic>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4" name="Shape 834"/>
        <p:cNvGrpSpPr/>
        <p:nvPr/>
      </p:nvGrpSpPr>
      <p:grpSpPr>
        <a:xfrm>
          <a:off x="0" y="0"/>
          <a:ext cx="0" cy="0"/>
          <a:chOff x="0" y="0"/>
          <a:chExt cx="0" cy="0"/>
        </a:xfrm>
      </p:grpSpPr>
      <p:sp>
        <p:nvSpPr>
          <p:cNvPr id="835" name="Google Shape;835;p82"/>
          <p:cNvSpPr txBox="1"/>
          <p:nvPr>
            <p:ph idx="1" type="subTitle"/>
          </p:nvPr>
        </p:nvSpPr>
        <p:spPr>
          <a:xfrm>
            <a:off x="1108025" y="1977550"/>
            <a:ext cx="8475900" cy="33900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sz="2000"/>
              <a:t>Apps for Good</a:t>
            </a:r>
            <a:r>
              <a:rPr lang="en-GB" sz="2000"/>
              <a:t> materials are licensed under the Creative Commons </a:t>
            </a:r>
            <a:r>
              <a:rPr lang="en-GB" sz="2000" u="sng">
                <a:solidFill>
                  <a:schemeClr val="hlink"/>
                </a:solidFill>
                <a:hlinkClick r:id="rId3"/>
              </a:rPr>
              <a:t>Attribution-NonCommercial-ShareAlike CC-BY-NC-SA License</a:t>
            </a:r>
            <a:endParaRPr sz="2000"/>
          </a:p>
          <a:p>
            <a:pPr indent="0" lvl="0" marL="0" rtl="0" algn="l">
              <a:spcBef>
                <a:spcPts val="0"/>
              </a:spcBef>
              <a:spcAft>
                <a:spcPts val="0"/>
              </a:spcAft>
              <a:buNone/>
            </a:pPr>
            <a:r>
              <a:t/>
            </a:r>
            <a:endParaRPr sz="1400"/>
          </a:p>
          <a:p>
            <a:pPr indent="0" lvl="0" marL="0" rtl="0" algn="l">
              <a:spcBef>
                <a:spcPts val="0"/>
              </a:spcBef>
              <a:spcAft>
                <a:spcPts val="0"/>
              </a:spcAft>
              <a:buNone/>
            </a:pPr>
            <a:r>
              <a:rPr lang="en-GB" sz="1600"/>
              <a:t>You are free to:</a:t>
            </a:r>
            <a:endParaRPr sz="1600"/>
          </a:p>
          <a:p>
            <a:pPr indent="-330200" lvl="0" marL="457200" rtl="0" algn="l">
              <a:spcBef>
                <a:spcPts val="400"/>
              </a:spcBef>
              <a:spcAft>
                <a:spcPts val="0"/>
              </a:spcAft>
              <a:buSzPts val="1600"/>
              <a:buChar char="●"/>
            </a:pPr>
            <a:r>
              <a:rPr b="0" lang="en-GB" sz="1600"/>
              <a:t>Share — Copy and redistribute the material in any medium or format</a:t>
            </a:r>
            <a:endParaRPr b="0" sz="1600"/>
          </a:p>
          <a:p>
            <a:pPr indent="-330200" lvl="0" marL="457200" rtl="0" algn="l">
              <a:spcBef>
                <a:spcPts val="0"/>
              </a:spcBef>
              <a:spcAft>
                <a:spcPts val="0"/>
              </a:spcAft>
              <a:buSzPts val="1600"/>
              <a:buChar char="●"/>
            </a:pPr>
            <a:r>
              <a:rPr b="0" lang="en-GB" sz="1600"/>
              <a:t>Adapt — Remix, transform, and build upon the material</a:t>
            </a:r>
            <a:endParaRPr b="0" sz="1600"/>
          </a:p>
          <a:p>
            <a:pPr indent="0" lvl="0" marL="0" rtl="0" algn="l">
              <a:spcBef>
                <a:spcPts val="0"/>
              </a:spcBef>
              <a:spcAft>
                <a:spcPts val="0"/>
              </a:spcAft>
              <a:buNone/>
            </a:pPr>
            <a:r>
              <a:t/>
            </a:r>
            <a:endParaRPr b="0" sz="1600"/>
          </a:p>
          <a:p>
            <a:pPr indent="0" lvl="0" marL="0" rtl="0" algn="l">
              <a:spcBef>
                <a:spcPts val="0"/>
              </a:spcBef>
              <a:spcAft>
                <a:spcPts val="0"/>
              </a:spcAft>
              <a:buNone/>
            </a:pPr>
            <a:r>
              <a:rPr lang="en-GB" sz="1600"/>
              <a:t>Under these terms:</a:t>
            </a:r>
            <a:endParaRPr sz="1600"/>
          </a:p>
          <a:p>
            <a:pPr indent="-330200" lvl="0" marL="457200" rtl="0" algn="l">
              <a:spcBef>
                <a:spcPts val="400"/>
              </a:spcBef>
              <a:spcAft>
                <a:spcPts val="0"/>
              </a:spcAft>
              <a:buSzPts val="1600"/>
              <a:buChar char="●"/>
            </a:pPr>
            <a:r>
              <a:rPr b="0" lang="en-GB" sz="1600"/>
              <a:t>Attribution – You must attribute the material to Apps for Good</a:t>
            </a:r>
            <a:endParaRPr b="0" sz="1600"/>
          </a:p>
          <a:p>
            <a:pPr indent="-330200" lvl="0" marL="457200" rtl="0" algn="l">
              <a:spcBef>
                <a:spcPts val="0"/>
              </a:spcBef>
              <a:spcAft>
                <a:spcPts val="0"/>
              </a:spcAft>
              <a:buSzPts val="1600"/>
              <a:buChar char="●"/>
            </a:pPr>
            <a:r>
              <a:rPr b="0" lang="en-GB" sz="1600"/>
              <a:t>Non Commercial – You may not use the material for commercial purposes</a:t>
            </a:r>
            <a:endParaRPr b="0" sz="1600"/>
          </a:p>
          <a:p>
            <a:pPr indent="-330200" lvl="0" marL="457200" rtl="0" algn="l">
              <a:spcBef>
                <a:spcPts val="0"/>
              </a:spcBef>
              <a:spcAft>
                <a:spcPts val="0"/>
              </a:spcAft>
              <a:buSzPts val="1600"/>
              <a:buChar char="●"/>
            </a:pPr>
            <a:r>
              <a:rPr b="0" lang="en-GB" sz="1600"/>
              <a:t>Share Alike – If you remix, transform, or build upon the material, you must distribute your contributions under the same license as the original</a:t>
            </a:r>
            <a:endParaRPr b="0" sz="1600"/>
          </a:p>
        </p:txBody>
      </p:sp>
      <p:sp>
        <p:nvSpPr>
          <p:cNvPr id="836" name="Google Shape;836;p82"/>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Using these materials</a:t>
            </a:r>
            <a:endParaRPr>
              <a:solidFill>
                <a:srgbClr val="59B246"/>
              </a:solidFill>
            </a:endParaRPr>
          </a:p>
        </p:txBody>
      </p:sp>
      <p:pic>
        <p:nvPicPr>
          <p:cNvPr id="837" name="Google Shape;837;p82"/>
          <p:cNvPicPr preferRelativeResize="0"/>
          <p:nvPr/>
        </p:nvPicPr>
        <p:blipFill>
          <a:blip r:embed="rId4">
            <a:alphaModFix/>
          </a:blip>
          <a:stretch>
            <a:fillRect/>
          </a:stretch>
        </p:blipFill>
        <p:spPr>
          <a:xfrm>
            <a:off x="1236650" y="6093688"/>
            <a:ext cx="1632675" cy="748300"/>
          </a:xfrm>
          <a:prstGeom prst="rect">
            <a:avLst/>
          </a:prstGeom>
          <a:noFill/>
          <a:ln>
            <a:noFill/>
          </a:ln>
        </p:spPr>
      </p:pic>
      <p:pic>
        <p:nvPicPr>
          <p:cNvPr id="838" name="Google Shape;838;p82"/>
          <p:cNvPicPr preferRelativeResize="0"/>
          <p:nvPr/>
        </p:nvPicPr>
        <p:blipFill>
          <a:blip r:embed="rId5">
            <a:alphaModFix/>
          </a:blip>
          <a:stretch>
            <a:fillRect/>
          </a:stretch>
        </p:blipFill>
        <p:spPr>
          <a:xfrm>
            <a:off x="7720600" y="6380800"/>
            <a:ext cx="1863324" cy="461175"/>
          </a:xfrm>
          <a:prstGeom prst="rect">
            <a:avLst/>
          </a:prstGeom>
          <a:noFill/>
          <a:ln>
            <a:noFill/>
          </a:ln>
        </p:spPr>
      </p:pic>
      <p:pic>
        <p:nvPicPr>
          <p:cNvPr id="839" name="Google Shape;839;p82"/>
          <p:cNvPicPr preferRelativeResize="0"/>
          <p:nvPr/>
        </p:nvPicPr>
        <p:blipFill>
          <a:blip r:embed="rId6">
            <a:alphaModFix/>
          </a:blip>
          <a:stretch>
            <a:fillRect/>
          </a:stretch>
        </p:blipFill>
        <p:spPr>
          <a:xfrm>
            <a:off x="7720600" y="5909342"/>
            <a:ext cx="1531150" cy="3583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42"/>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1.3</a:t>
            </a:r>
            <a:endParaRPr>
              <a:solidFill>
                <a:srgbClr val="59B246"/>
              </a:solidFill>
            </a:endParaRPr>
          </a:p>
          <a:p>
            <a:pPr indent="0" lvl="0" marL="0" rtl="0" algn="l">
              <a:spcBef>
                <a:spcPts val="0"/>
              </a:spcBef>
              <a:spcAft>
                <a:spcPts val="0"/>
              </a:spcAft>
              <a:buNone/>
            </a:pPr>
            <a:r>
              <a:rPr lang="en-GB">
                <a:solidFill>
                  <a:schemeClr val="dk2"/>
                </a:solidFill>
              </a:rPr>
              <a:t>CAT OR DOG</a:t>
            </a:r>
            <a:endParaRPr>
              <a:solidFill>
                <a:schemeClr val="dk2"/>
              </a:solidFill>
            </a:endParaRPr>
          </a:p>
        </p:txBody>
      </p:sp>
      <p:sp>
        <p:nvSpPr>
          <p:cNvPr id="349" name="Google Shape;349;p42"/>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a:solidFill>
                <a:schemeClr val="dk2"/>
              </a:solidFill>
            </a:endParaRPr>
          </a:p>
        </p:txBody>
      </p:sp>
      <p:sp>
        <p:nvSpPr>
          <p:cNvPr id="350" name="Google Shape;350;p42"/>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Can you tell the difference between cats and dogs</a:t>
            </a:r>
            <a:r>
              <a:rPr lang="en-GB">
                <a:solidFill>
                  <a:schemeClr val="dk2"/>
                </a:solidFill>
              </a:rPr>
              <a:t>?</a:t>
            </a:r>
            <a:endParaRPr>
              <a:solidFill>
                <a:schemeClr val="dk2"/>
              </a:solidFill>
            </a:endParaRPr>
          </a:p>
        </p:txBody>
      </p:sp>
      <p:sp>
        <p:nvSpPr>
          <p:cNvPr id="351" name="Google Shape;351;p42"/>
          <p:cNvSpPr/>
          <p:nvPr/>
        </p:nvSpPr>
        <p:spPr>
          <a:xfrm>
            <a:off x="505250" y="1307750"/>
            <a:ext cx="9696300" cy="1882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are your rules for </a:t>
            </a:r>
            <a:r>
              <a:rPr lang="en-GB">
                <a:solidFill>
                  <a:schemeClr val="dk2"/>
                </a:solidFill>
              </a:rPr>
              <a:t>identifying</a:t>
            </a:r>
            <a:r>
              <a:rPr lang="en-GB">
                <a:solidFill>
                  <a:schemeClr val="dk2"/>
                </a:solidFill>
              </a:rPr>
              <a:t> the difference between the two images? </a:t>
            </a:r>
            <a:endParaRPr>
              <a:solidFill>
                <a:schemeClr val="dk2"/>
              </a:solidFill>
            </a:endParaRPr>
          </a:p>
        </p:txBody>
      </p:sp>
      <p:sp>
        <p:nvSpPr>
          <p:cNvPr id="352" name="Google Shape;352;p42"/>
          <p:cNvSpPr/>
          <p:nvPr/>
        </p:nvSpPr>
        <p:spPr>
          <a:xfrm>
            <a:off x="527750" y="3190250"/>
            <a:ext cx="2440200" cy="1651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Image 1</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
        <p:nvSpPr>
          <p:cNvPr id="353" name="Google Shape;353;p42"/>
          <p:cNvSpPr/>
          <p:nvPr/>
        </p:nvSpPr>
        <p:spPr>
          <a:xfrm>
            <a:off x="516500" y="4841450"/>
            <a:ext cx="9696300" cy="18432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Revised rules for identifying images of cats and dogs</a:t>
            </a:r>
            <a:endParaRPr>
              <a:solidFill>
                <a:schemeClr val="dk2"/>
              </a:solidFill>
            </a:endParaRPr>
          </a:p>
        </p:txBody>
      </p:sp>
      <p:sp>
        <p:nvSpPr>
          <p:cNvPr id="354" name="Google Shape;354;p42"/>
          <p:cNvSpPr/>
          <p:nvPr/>
        </p:nvSpPr>
        <p:spPr>
          <a:xfrm>
            <a:off x="2967950" y="3190175"/>
            <a:ext cx="2364600" cy="16317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Image 2</a:t>
            </a:r>
            <a:endParaRPr>
              <a:solidFill>
                <a:srgbClr val="262626"/>
              </a:solidFill>
            </a:endParaRPr>
          </a:p>
        </p:txBody>
      </p:sp>
      <p:sp>
        <p:nvSpPr>
          <p:cNvPr id="355" name="Google Shape;355;p42"/>
          <p:cNvSpPr/>
          <p:nvPr/>
        </p:nvSpPr>
        <p:spPr>
          <a:xfrm>
            <a:off x="5332400" y="3190250"/>
            <a:ext cx="2440200" cy="16317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Image 3</a:t>
            </a:r>
            <a:endParaRPr>
              <a:solidFill>
                <a:srgbClr val="262626"/>
              </a:solidFill>
            </a:endParaRPr>
          </a:p>
        </p:txBody>
      </p:sp>
      <p:sp>
        <p:nvSpPr>
          <p:cNvPr id="356" name="Google Shape;356;p42"/>
          <p:cNvSpPr/>
          <p:nvPr/>
        </p:nvSpPr>
        <p:spPr>
          <a:xfrm>
            <a:off x="7772600" y="3190250"/>
            <a:ext cx="2440200" cy="1651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 Image 4</a:t>
            </a:r>
            <a:endParaRPr>
              <a:solidFill>
                <a:srgbClr val="262626"/>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p43"/>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1.5</a:t>
            </a:r>
            <a:endParaRPr>
              <a:solidFill>
                <a:srgbClr val="59B246"/>
              </a:solidFill>
            </a:endParaRPr>
          </a:p>
          <a:p>
            <a:pPr indent="0" lvl="0" marL="0" rtl="0" algn="l">
              <a:spcBef>
                <a:spcPts val="0"/>
              </a:spcBef>
              <a:spcAft>
                <a:spcPts val="0"/>
              </a:spcAft>
              <a:buNone/>
            </a:pPr>
            <a:r>
              <a:rPr lang="en-GB">
                <a:solidFill>
                  <a:schemeClr val="dk2"/>
                </a:solidFill>
              </a:rPr>
              <a:t>NEURAL NETWORKS</a:t>
            </a:r>
            <a:endParaRPr>
              <a:solidFill>
                <a:schemeClr val="dk2"/>
              </a:solidFill>
            </a:endParaRPr>
          </a:p>
        </p:txBody>
      </p:sp>
      <p:sp>
        <p:nvSpPr>
          <p:cNvPr id="362" name="Google Shape;362;p43"/>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a:solidFill>
                <a:schemeClr val="dk2"/>
              </a:solidFill>
            </a:endParaRPr>
          </a:p>
        </p:txBody>
      </p:sp>
      <p:sp>
        <p:nvSpPr>
          <p:cNvPr id="363" name="Google Shape;363;p43"/>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How do neural networks work</a:t>
            </a:r>
            <a:r>
              <a:rPr lang="en-GB">
                <a:solidFill>
                  <a:schemeClr val="dk2"/>
                </a:solidFill>
              </a:rPr>
              <a:t>?</a:t>
            </a:r>
            <a:endParaRPr>
              <a:solidFill>
                <a:schemeClr val="dk2"/>
              </a:solidFill>
            </a:endParaRPr>
          </a:p>
        </p:txBody>
      </p:sp>
      <p:sp>
        <p:nvSpPr>
          <p:cNvPr id="364" name="Google Shape;364;p43"/>
          <p:cNvSpPr/>
          <p:nvPr/>
        </p:nvSpPr>
        <p:spPr>
          <a:xfrm>
            <a:off x="505250" y="1307750"/>
            <a:ext cx="9696300" cy="1882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is an algorithm?</a:t>
            </a:r>
            <a:endParaRPr>
              <a:solidFill>
                <a:schemeClr val="dk2"/>
              </a:solidFill>
            </a:endParaRPr>
          </a:p>
        </p:txBody>
      </p:sp>
      <p:sp>
        <p:nvSpPr>
          <p:cNvPr id="365" name="Google Shape;365;p43"/>
          <p:cNvSpPr/>
          <p:nvPr/>
        </p:nvSpPr>
        <p:spPr>
          <a:xfrm>
            <a:off x="527750" y="3190250"/>
            <a:ext cx="9673800" cy="1651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are some of the uses of machine learning mentioned in the video?</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
        <p:nvSpPr>
          <p:cNvPr id="366" name="Google Shape;366;p43"/>
          <p:cNvSpPr/>
          <p:nvPr/>
        </p:nvSpPr>
        <p:spPr>
          <a:xfrm>
            <a:off x="516500" y="4841450"/>
            <a:ext cx="9696300" cy="18432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How do the bots get trained?</a:t>
            </a:r>
            <a:endParaRPr>
              <a:solidFill>
                <a:schemeClr val="dk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44"/>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2.2</a:t>
            </a:r>
            <a:endParaRPr>
              <a:solidFill>
                <a:srgbClr val="59B246"/>
              </a:solidFill>
            </a:endParaRPr>
          </a:p>
          <a:p>
            <a:pPr indent="0" lvl="0" marL="0" rtl="0" algn="l">
              <a:spcBef>
                <a:spcPts val="0"/>
              </a:spcBef>
              <a:spcAft>
                <a:spcPts val="0"/>
              </a:spcAft>
              <a:buNone/>
            </a:pPr>
            <a:r>
              <a:rPr lang="en-GB">
                <a:solidFill>
                  <a:schemeClr val="dk2"/>
                </a:solidFill>
              </a:rPr>
              <a:t>HOW </a:t>
            </a:r>
            <a:r>
              <a:rPr lang="en-GB">
                <a:solidFill>
                  <a:schemeClr val="dk2"/>
                </a:solidFill>
              </a:rPr>
              <a:t>FACIAL RECOGNITION WORKS</a:t>
            </a:r>
            <a:endParaRPr>
              <a:solidFill>
                <a:schemeClr val="dk2"/>
              </a:solidFill>
            </a:endParaRPr>
          </a:p>
        </p:txBody>
      </p:sp>
      <p:sp>
        <p:nvSpPr>
          <p:cNvPr id="372" name="Google Shape;372;p44"/>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a:solidFill>
                <a:schemeClr val="dk2"/>
              </a:solidFill>
            </a:endParaRPr>
          </a:p>
        </p:txBody>
      </p:sp>
      <p:sp>
        <p:nvSpPr>
          <p:cNvPr id="373" name="Google Shape;373;p44"/>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How does it work and how is it used</a:t>
            </a:r>
            <a:r>
              <a:rPr lang="en-GB">
                <a:solidFill>
                  <a:schemeClr val="dk2"/>
                </a:solidFill>
              </a:rPr>
              <a:t>?</a:t>
            </a:r>
            <a:endParaRPr>
              <a:solidFill>
                <a:schemeClr val="dk2"/>
              </a:solidFill>
            </a:endParaRPr>
          </a:p>
        </p:txBody>
      </p:sp>
      <p:sp>
        <p:nvSpPr>
          <p:cNvPr id="374" name="Google Shape;374;p44"/>
          <p:cNvSpPr/>
          <p:nvPr/>
        </p:nvSpPr>
        <p:spPr>
          <a:xfrm>
            <a:off x="505250" y="1307750"/>
            <a:ext cx="9696300" cy="13944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How does facial recognition work?</a:t>
            </a:r>
            <a:endParaRPr>
              <a:solidFill>
                <a:schemeClr val="dk2"/>
              </a:solidFill>
            </a:endParaRPr>
          </a:p>
        </p:txBody>
      </p:sp>
      <p:sp>
        <p:nvSpPr>
          <p:cNvPr id="375" name="Google Shape;375;p44"/>
          <p:cNvSpPr/>
          <p:nvPr/>
        </p:nvSpPr>
        <p:spPr>
          <a:xfrm>
            <a:off x="509100" y="2702150"/>
            <a:ext cx="9673800" cy="13944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can cause bad readings and how can they be overcome?</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
        <p:nvSpPr>
          <p:cNvPr id="376" name="Google Shape;376;p44"/>
          <p:cNvSpPr/>
          <p:nvPr/>
        </p:nvSpPr>
        <p:spPr>
          <a:xfrm>
            <a:off x="516500" y="5389450"/>
            <a:ext cx="9696300" cy="12951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are some of the issues with facial recognition?</a:t>
            </a:r>
            <a:endParaRPr>
              <a:solidFill>
                <a:schemeClr val="dk2"/>
              </a:solidFill>
            </a:endParaRPr>
          </a:p>
        </p:txBody>
      </p:sp>
      <p:sp>
        <p:nvSpPr>
          <p:cNvPr id="377" name="Google Shape;377;p44"/>
          <p:cNvSpPr/>
          <p:nvPr/>
        </p:nvSpPr>
        <p:spPr>
          <a:xfrm>
            <a:off x="509100" y="4094100"/>
            <a:ext cx="9673800" cy="12951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are some of the applications of facial recognition?</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1" name="Shape 381"/>
        <p:cNvGrpSpPr/>
        <p:nvPr/>
      </p:nvGrpSpPr>
      <p:grpSpPr>
        <a:xfrm>
          <a:off x="0" y="0"/>
          <a:ext cx="0" cy="0"/>
          <a:chOff x="0" y="0"/>
          <a:chExt cx="0" cy="0"/>
        </a:xfrm>
      </p:grpSpPr>
      <p:sp>
        <p:nvSpPr>
          <p:cNvPr id="382" name="Google Shape;382;p45"/>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2.3</a:t>
            </a:r>
            <a:endParaRPr>
              <a:solidFill>
                <a:srgbClr val="59B246"/>
              </a:solidFill>
            </a:endParaRPr>
          </a:p>
          <a:p>
            <a:pPr indent="0" lvl="0" marL="0" rtl="0" algn="l">
              <a:spcBef>
                <a:spcPts val="0"/>
              </a:spcBef>
              <a:spcAft>
                <a:spcPts val="0"/>
              </a:spcAft>
              <a:buNone/>
            </a:pPr>
            <a:r>
              <a:rPr lang="en-GB">
                <a:solidFill>
                  <a:schemeClr val="dk2"/>
                </a:solidFill>
              </a:rPr>
              <a:t>ISSUES WITH FACIAL RECOGNITION</a:t>
            </a:r>
            <a:endParaRPr>
              <a:solidFill>
                <a:schemeClr val="dk2"/>
              </a:solidFill>
            </a:endParaRPr>
          </a:p>
        </p:txBody>
      </p:sp>
      <p:sp>
        <p:nvSpPr>
          <p:cNvPr id="383" name="Google Shape;383;p45"/>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a:solidFill>
                <a:schemeClr val="dk2"/>
              </a:solidFill>
            </a:endParaRPr>
          </a:p>
        </p:txBody>
      </p:sp>
      <p:sp>
        <p:nvSpPr>
          <p:cNvPr id="384" name="Google Shape;384;p45"/>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What are the issues surrounding facial recognition technology?</a:t>
            </a:r>
            <a:endParaRPr>
              <a:solidFill>
                <a:schemeClr val="dk2"/>
              </a:solidFill>
            </a:endParaRPr>
          </a:p>
        </p:txBody>
      </p:sp>
      <p:sp>
        <p:nvSpPr>
          <p:cNvPr id="385" name="Google Shape;385;p45"/>
          <p:cNvSpPr/>
          <p:nvPr/>
        </p:nvSpPr>
        <p:spPr>
          <a:xfrm>
            <a:off x="505250" y="1307750"/>
            <a:ext cx="9696300" cy="13944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Why is Ed Bridges concerned?</a:t>
            </a:r>
            <a:endParaRPr>
              <a:solidFill>
                <a:schemeClr val="dk2"/>
              </a:solidFill>
            </a:endParaRPr>
          </a:p>
        </p:txBody>
      </p:sp>
      <p:sp>
        <p:nvSpPr>
          <p:cNvPr id="386" name="Google Shape;386;p45"/>
          <p:cNvSpPr/>
          <p:nvPr/>
        </p:nvSpPr>
        <p:spPr>
          <a:xfrm>
            <a:off x="509100" y="2702150"/>
            <a:ext cx="9673800" cy="13944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was the police response?</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
        <p:nvSpPr>
          <p:cNvPr id="387" name="Google Shape;387;p45"/>
          <p:cNvSpPr/>
          <p:nvPr/>
        </p:nvSpPr>
        <p:spPr>
          <a:xfrm>
            <a:off x="516500" y="5389450"/>
            <a:ext cx="9696300" cy="12951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Do you think the police should be using facial recognition technology? Explain your answer.</a:t>
            </a:r>
            <a:endParaRPr>
              <a:solidFill>
                <a:schemeClr val="dk2"/>
              </a:solidFill>
            </a:endParaRPr>
          </a:p>
        </p:txBody>
      </p:sp>
      <p:sp>
        <p:nvSpPr>
          <p:cNvPr id="388" name="Google Shape;388;p45"/>
          <p:cNvSpPr/>
          <p:nvPr/>
        </p:nvSpPr>
        <p:spPr>
          <a:xfrm>
            <a:off x="509100" y="4094100"/>
            <a:ext cx="9673800" cy="12951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Why might facial recognition be an issue in the future?</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2" name="Shape 392"/>
        <p:cNvGrpSpPr/>
        <p:nvPr/>
      </p:nvGrpSpPr>
      <p:grpSpPr>
        <a:xfrm>
          <a:off x="0" y="0"/>
          <a:ext cx="0" cy="0"/>
          <a:chOff x="0" y="0"/>
          <a:chExt cx="0" cy="0"/>
        </a:xfrm>
      </p:grpSpPr>
      <p:sp>
        <p:nvSpPr>
          <p:cNvPr id="393" name="Google Shape;393;p46"/>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2.4</a:t>
            </a:r>
            <a:endParaRPr>
              <a:solidFill>
                <a:srgbClr val="59B246"/>
              </a:solidFill>
            </a:endParaRPr>
          </a:p>
          <a:p>
            <a:pPr indent="0" lvl="0" marL="0" rtl="0" algn="l">
              <a:spcBef>
                <a:spcPts val="0"/>
              </a:spcBef>
              <a:spcAft>
                <a:spcPts val="0"/>
              </a:spcAft>
              <a:buNone/>
            </a:pPr>
            <a:r>
              <a:rPr lang="en-GB">
                <a:solidFill>
                  <a:schemeClr val="dk2"/>
                </a:solidFill>
              </a:rPr>
              <a:t>OTHER USES OF FACIAL RECOGNITION</a:t>
            </a:r>
            <a:endParaRPr>
              <a:solidFill>
                <a:schemeClr val="dk2"/>
              </a:solidFill>
            </a:endParaRPr>
          </a:p>
        </p:txBody>
      </p:sp>
      <p:sp>
        <p:nvSpPr>
          <p:cNvPr id="394" name="Google Shape;394;p46"/>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STANDARD</a:t>
            </a:r>
            <a:endParaRPr>
              <a:solidFill>
                <a:schemeClr val="dk2"/>
              </a:solidFill>
            </a:endParaRPr>
          </a:p>
        </p:txBody>
      </p:sp>
      <p:sp>
        <p:nvSpPr>
          <p:cNvPr id="395" name="Google Shape;395;p46"/>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What are the issues </a:t>
            </a:r>
            <a:r>
              <a:rPr lang="en-GB">
                <a:solidFill>
                  <a:schemeClr val="dk2"/>
                </a:solidFill>
              </a:rPr>
              <a:t>surrounding</a:t>
            </a:r>
            <a:r>
              <a:rPr lang="en-GB">
                <a:solidFill>
                  <a:schemeClr val="dk2"/>
                </a:solidFill>
              </a:rPr>
              <a:t> facial recognition technology?</a:t>
            </a:r>
            <a:endParaRPr>
              <a:solidFill>
                <a:schemeClr val="dk2"/>
              </a:solidFill>
            </a:endParaRPr>
          </a:p>
        </p:txBody>
      </p:sp>
      <p:sp>
        <p:nvSpPr>
          <p:cNvPr id="396" name="Google Shape;396;p46"/>
          <p:cNvSpPr/>
          <p:nvPr/>
        </p:nvSpPr>
        <p:spPr>
          <a:xfrm>
            <a:off x="505250" y="1307750"/>
            <a:ext cx="9696300" cy="1882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are the advantages and disadvantages of using facial recognition technology?</a:t>
            </a:r>
            <a:endParaRPr>
              <a:solidFill>
                <a:schemeClr val="dk2"/>
              </a:solidFill>
            </a:endParaRPr>
          </a:p>
        </p:txBody>
      </p:sp>
      <p:sp>
        <p:nvSpPr>
          <p:cNvPr id="397" name="Google Shape;397;p46"/>
          <p:cNvSpPr/>
          <p:nvPr/>
        </p:nvSpPr>
        <p:spPr>
          <a:xfrm>
            <a:off x="527750" y="3190250"/>
            <a:ext cx="9673800" cy="1651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2"/>
                </a:solidFill>
              </a:rPr>
              <a:t>Should schools in this country use facial recognition technology in the classroom? Explain your answer.</a:t>
            </a:r>
            <a:endParaRPr/>
          </a:p>
        </p:txBody>
      </p:sp>
      <p:sp>
        <p:nvSpPr>
          <p:cNvPr id="398" name="Google Shape;398;p46"/>
          <p:cNvSpPr/>
          <p:nvPr/>
        </p:nvSpPr>
        <p:spPr>
          <a:xfrm>
            <a:off x="516500" y="4841450"/>
            <a:ext cx="9696300" cy="18432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rules would you have for the use of facial recognition technology?</a:t>
            </a:r>
            <a:endParaRPr>
              <a:solidFill>
                <a:schemeClr val="dk2"/>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