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4" r:id="rId3"/>
    <p:sldMasterId id="2147483675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4dfce81f19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4dfce81f19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39e398627bf_1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Google Shape;208;g39e398627bf_1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344b14c0a38_0_69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3" name="Google Shape;213;g344b14c0a38_0_69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54dda1946d_6_3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54dda1946d_6_3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190cccfa97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190cccfa97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39e398627bf_1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39e398627bf_1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3a90a1f9109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3a90a1f9109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39e398627bf_1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39e398627bf_1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3a8e100dba0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3a8e100dba0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9e398627bf_1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39e398627bf_1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39e398627bf_1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39e398627bf_1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g"/><Relationship Id="rId3" Type="http://schemas.openxmlformats.org/officeDocument/2006/relationships/hyperlink" Target="https://bit.ly/3A1uf1Q" TargetMode="External"/><Relationship Id="rId4" Type="http://schemas.openxmlformats.org/officeDocument/2006/relationships/hyperlink" Target="http://bit.ly/2TtBDfr" TargetMode="Externa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jp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 title="fondo 1_Mesa de trabajo 1.jpg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-1" y="-1"/>
            <a:ext cx="9144003" cy="514350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" name="Google Shape;10;p2"/>
          <p:cNvCxnSpPr/>
          <p:nvPr/>
        </p:nvCxnSpPr>
        <p:spPr>
          <a:xfrm>
            <a:off x="0" y="502195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1" name="Google Shape;11;p2"/>
          <p:cNvSpPr txBox="1"/>
          <p:nvPr>
            <p:ph type="ctrTitle"/>
          </p:nvPr>
        </p:nvSpPr>
        <p:spPr>
          <a:xfrm>
            <a:off x="228600" y="1713275"/>
            <a:ext cx="7601100" cy="290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5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2414150" y="713625"/>
            <a:ext cx="6375300" cy="63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1" title="fondo 1_Mesa de trabajo 1.jpg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flipH="1">
            <a:off x="-1" y="-1"/>
            <a:ext cx="9144003" cy="514350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5" name="Google Shape;55;p11"/>
          <p:cNvCxnSpPr/>
          <p:nvPr/>
        </p:nvCxnSpPr>
        <p:spPr>
          <a:xfrm>
            <a:off x="0" y="502195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6" name="Google Shape;56;p11"/>
          <p:cNvSpPr txBox="1"/>
          <p:nvPr>
            <p:ph hasCustomPrompt="1" type="title"/>
          </p:nvPr>
        </p:nvSpPr>
        <p:spPr>
          <a:xfrm>
            <a:off x="1284000" y="1288150"/>
            <a:ext cx="6576000" cy="1526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57" name="Google Shape;57;p11"/>
          <p:cNvSpPr txBox="1"/>
          <p:nvPr>
            <p:ph idx="1" type="subTitle"/>
          </p:nvPr>
        </p:nvSpPr>
        <p:spPr>
          <a:xfrm>
            <a:off x="1284000" y="2901800"/>
            <a:ext cx="6576000" cy="49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noFill/>
      </p:bgPr>
    </p:bg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ble of contents">
  <p:cSld name="BLANK_1_1_1_1_1_1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3" title="Sin título-3_Mesa de trabajo 1.jpg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flipH="1">
            <a:off x="-1" y="-1"/>
            <a:ext cx="9144003" cy="514350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1" name="Google Shape;61;p13"/>
          <p:cNvCxnSpPr/>
          <p:nvPr/>
        </p:nvCxnSpPr>
        <p:spPr>
          <a:xfrm>
            <a:off x="0" y="502195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2" name="Google Shape;62;p13"/>
          <p:cNvSpPr txBox="1"/>
          <p:nvPr>
            <p:ph type="title"/>
          </p:nvPr>
        </p:nvSpPr>
        <p:spPr>
          <a:xfrm>
            <a:off x="228600" y="1879050"/>
            <a:ext cx="2500500" cy="138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/>
        </p:txBody>
      </p:sp>
      <p:sp>
        <p:nvSpPr>
          <p:cNvPr id="63" name="Google Shape;63;p13"/>
          <p:cNvSpPr txBox="1"/>
          <p:nvPr>
            <p:ph hasCustomPrompt="1" idx="2" type="title"/>
          </p:nvPr>
        </p:nvSpPr>
        <p:spPr>
          <a:xfrm>
            <a:off x="3207000" y="497492"/>
            <a:ext cx="909900" cy="554100"/>
          </a:xfrm>
          <a:prstGeom prst="rect">
            <a:avLst/>
          </a:prstGeom>
          <a:noFill/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64" name="Google Shape;64;p13"/>
          <p:cNvSpPr txBox="1"/>
          <p:nvPr>
            <p:ph hasCustomPrompt="1" idx="3" type="title"/>
          </p:nvPr>
        </p:nvSpPr>
        <p:spPr>
          <a:xfrm>
            <a:off x="6061210" y="497475"/>
            <a:ext cx="909900" cy="554100"/>
          </a:xfrm>
          <a:prstGeom prst="rect">
            <a:avLst/>
          </a:prstGeom>
          <a:noFill/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65" name="Google Shape;65;p13"/>
          <p:cNvSpPr txBox="1"/>
          <p:nvPr>
            <p:ph hasCustomPrompt="1" idx="4" type="title"/>
          </p:nvPr>
        </p:nvSpPr>
        <p:spPr>
          <a:xfrm>
            <a:off x="3207000" y="1996176"/>
            <a:ext cx="909900" cy="554100"/>
          </a:xfrm>
          <a:prstGeom prst="rect">
            <a:avLst/>
          </a:prstGeom>
          <a:noFill/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66" name="Google Shape;66;p13"/>
          <p:cNvSpPr txBox="1"/>
          <p:nvPr>
            <p:ph hasCustomPrompt="1" idx="5" type="title"/>
          </p:nvPr>
        </p:nvSpPr>
        <p:spPr>
          <a:xfrm>
            <a:off x="6061210" y="1996167"/>
            <a:ext cx="909900" cy="554100"/>
          </a:xfrm>
          <a:prstGeom prst="rect">
            <a:avLst/>
          </a:prstGeom>
          <a:noFill/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67" name="Google Shape;67;p13"/>
          <p:cNvSpPr txBox="1"/>
          <p:nvPr>
            <p:ph hasCustomPrompt="1" idx="6" type="title"/>
          </p:nvPr>
        </p:nvSpPr>
        <p:spPr>
          <a:xfrm>
            <a:off x="3207000" y="3494859"/>
            <a:ext cx="909900" cy="554100"/>
          </a:xfrm>
          <a:prstGeom prst="rect">
            <a:avLst/>
          </a:prstGeom>
          <a:noFill/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68" name="Google Shape;68;p13"/>
          <p:cNvSpPr txBox="1"/>
          <p:nvPr>
            <p:ph hasCustomPrompt="1" idx="7" type="title"/>
          </p:nvPr>
        </p:nvSpPr>
        <p:spPr>
          <a:xfrm>
            <a:off x="6061210" y="3494859"/>
            <a:ext cx="909900" cy="554100"/>
          </a:xfrm>
          <a:prstGeom prst="rect">
            <a:avLst/>
          </a:prstGeom>
          <a:noFill/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69" name="Google Shape;69;p13"/>
          <p:cNvSpPr txBox="1"/>
          <p:nvPr>
            <p:ph idx="1" type="subTitle"/>
          </p:nvPr>
        </p:nvSpPr>
        <p:spPr>
          <a:xfrm>
            <a:off x="3207000" y="975383"/>
            <a:ext cx="2854200" cy="67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sz="1600">
                <a:solidFill>
                  <a:schemeClr val="dk1"/>
                </a:solidFill>
                <a:latin typeface="Hubot Sans Medium"/>
                <a:ea typeface="Hubot Sans Medium"/>
                <a:cs typeface="Hubot Sans Medium"/>
                <a:sym typeface="Hubot Sans Medium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9pPr>
          </a:lstStyle>
          <a:p/>
        </p:txBody>
      </p:sp>
      <p:sp>
        <p:nvSpPr>
          <p:cNvPr id="70" name="Google Shape;70;p13"/>
          <p:cNvSpPr txBox="1"/>
          <p:nvPr>
            <p:ph idx="8" type="subTitle"/>
          </p:nvPr>
        </p:nvSpPr>
        <p:spPr>
          <a:xfrm>
            <a:off x="3207000" y="2472154"/>
            <a:ext cx="2854200" cy="67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sz="1600">
                <a:solidFill>
                  <a:schemeClr val="dk1"/>
                </a:solidFill>
                <a:latin typeface="Hubot Sans Medium"/>
                <a:ea typeface="Hubot Sans Medium"/>
                <a:cs typeface="Hubot Sans Medium"/>
                <a:sym typeface="Hubot Sans Medium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9pPr>
          </a:lstStyle>
          <a:p/>
        </p:txBody>
      </p:sp>
      <p:sp>
        <p:nvSpPr>
          <p:cNvPr id="71" name="Google Shape;71;p13"/>
          <p:cNvSpPr txBox="1"/>
          <p:nvPr>
            <p:ph idx="9" type="subTitle"/>
          </p:nvPr>
        </p:nvSpPr>
        <p:spPr>
          <a:xfrm>
            <a:off x="3207000" y="3968925"/>
            <a:ext cx="2854200" cy="67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sz="1600">
                <a:solidFill>
                  <a:schemeClr val="dk1"/>
                </a:solidFill>
                <a:latin typeface="Hubot Sans Medium"/>
                <a:ea typeface="Hubot Sans Medium"/>
                <a:cs typeface="Hubot Sans Medium"/>
                <a:sym typeface="Hubot Sans Medium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9pPr>
          </a:lstStyle>
          <a:p/>
        </p:txBody>
      </p:sp>
      <p:sp>
        <p:nvSpPr>
          <p:cNvPr id="72" name="Google Shape;72;p13"/>
          <p:cNvSpPr txBox="1"/>
          <p:nvPr>
            <p:ph idx="13" type="subTitle"/>
          </p:nvPr>
        </p:nvSpPr>
        <p:spPr>
          <a:xfrm>
            <a:off x="6061210" y="975433"/>
            <a:ext cx="2854200" cy="67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sz="1600">
                <a:solidFill>
                  <a:schemeClr val="dk1"/>
                </a:solidFill>
                <a:latin typeface="Hubot Sans Medium"/>
                <a:ea typeface="Hubot Sans Medium"/>
                <a:cs typeface="Hubot Sans Medium"/>
                <a:sym typeface="Hubot Sans Medium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9pPr>
          </a:lstStyle>
          <a:p/>
        </p:txBody>
      </p:sp>
      <p:sp>
        <p:nvSpPr>
          <p:cNvPr id="73" name="Google Shape;73;p13"/>
          <p:cNvSpPr txBox="1"/>
          <p:nvPr>
            <p:ph idx="14" type="subTitle"/>
          </p:nvPr>
        </p:nvSpPr>
        <p:spPr>
          <a:xfrm>
            <a:off x="6061210" y="2472179"/>
            <a:ext cx="2854200" cy="67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sz="1600">
                <a:solidFill>
                  <a:schemeClr val="dk1"/>
                </a:solidFill>
                <a:latin typeface="Hubot Sans Medium"/>
                <a:ea typeface="Hubot Sans Medium"/>
                <a:cs typeface="Hubot Sans Medium"/>
                <a:sym typeface="Hubot Sans Medium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9pPr>
          </a:lstStyle>
          <a:p/>
        </p:txBody>
      </p:sp>
      <p:sp>
        <p:nvSpPr>
          <p:cNvPr id="74" name="Google Shape;74;p13"/>
          <p:cNvSpPr txBox="1"/>
          <p:nvPr>
            <p:ph idx="15" type="subTitle"/>
          </p:nvPr>
        </p:nvSpPr>
        <p:spPr>
          <a:xfrm>
            <a:off x="6061210" y="3968925"/>
            <a:ext cx="2854200" cy="67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sz="1600">
                <a:solidFill>
                  <a:schemeClr val="dk1"/>
                </a:solidFill>
                <a:latin typeface="Hubot Sans Medium"/>
                <a:ea typeface="Hubot Sans Medium"/>
                <a:cs typeface="Hubot Sans Medium"/>
                <a:sym typeface="Hubot Sans Medium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1">
  <p:cSld name="TITLE_ONLY_1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4" title="Sin título-3_Mesa de trabajo 1.jpg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10800000">
            <a:off x="-1" y="-1"/>
            <a:ext cx="9144003" cy="514350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7" name="Google Shape;77;p14"/>
          <p:cNvCxnSpPr/>
          <p:nvPr/>
        </p:nvCxnSpPr>
        <p:spPr>
          <a:xfrm>
            <a:off x="0" y="502195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8" name="Google Shape;78;p14"/>
          <p:cNvSpPr txBox="1"/>
          <p:nvPr>
            <p:ph type="title"/>
          </p:nvPr>
        </p:nvSpPr>
        <p:spPr>
          <a:xfrm>
            <a:off x="228600" y="2207706"/>
            <a:ext cx="2472000" cy="98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2">
  <p:cSld name="TITLE_ONLY_2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Google Shape;80;p15" title="Sin título-1_Mesa de trabajo 1.jpg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10800000">
            <a:off x="-1" y="-1"/>
            <a:ext cx="9144003" cy="514350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1" name="Google Shape;81;p15"/>
          <p:cNvCxnSpPr/>
          <p:nvPr/>
        </p:nvCxnSpPr>
        <p:spPr>
          <a:xfrm>
            <a:off x="0" y="502195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2" name="Google Shape;82;p15"/>
          <p:cNvSpPr txBox="1"/>
          <p:nvPr>
            <p:ph type="title"/>
          </p:nvPr>
        </p:nvSpPr>
        <p:spPr>
          <a:xfrm>
            <a:off x="228600" y="228600"/>
            <a:ext cx="8686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3">
  <p:cSld name="TITLE_ONLY_2_1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6" title="Sin título-2_Mesa de trabajo 1.jpg"/>
          <p:cNvPicPr preferRelativeResize="0"/>
          <p:nvPr/>
        </p:nvPicPr>
        <p:blipFill rotWithShape="1">
          <a:blip r:embed="rId2">
            <a:alphaModFix/>
          </a:blip>
          <a:srcRect b="6424" l="12362" r="824" t="6762"/>
          <a:stretch/>
        </p:blipFill>
        <p:spPr>
          <a:xfrm flipH="1">
            <a:off x="-1" y="-1"/>
            <a:ext cx="9144003" cy="514350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5" name="Google Shape;85;p16"/>
          <p:cNvCxnSpPr/>
          <p:nvPr/>
        </p:nvCxnSpPr>
        <p:spPr>
          <a:xfrm>
            <a:off x="0" y="502195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6" name="Google Shape;86;p16"/>
          <p:cNvSpPr txBox="1"/>
          <p:nvPr>
            <p:ph type="title"/>
          </p:nvPr>
        </p:nvSpPr>
        <p:spPr>
          <a:xfrm>
            <a:off x="228600" y="228600"/>
            <a:ext cx="8686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">
  <p:cSld name="ONE_COLUMN_TEXT_1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7" title="Sin título-3_Mesa de trabajo 1.jpg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flipH="1" rot="10800000">
            <a:off x="-1" y="-1"/>
            <a:ext cx="9144003" cy="514350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9" name="Google Shape;89;p17"/>
          <p:cNvCxnSpPr/>
          <p:nvPr/>
        </p:nvCxnSpPr>
        <p:spPr>
          <a:xfrm>
            <a:off x="0" y="502195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90" name="Google Shape;90;p17"/>
          <p:cNvSpPr txBox="1"/>
          <p:nvPr>
            <p:ph type="title"/>
          </p:nvPr>
        </p:nvSpPr>
        <p:spPr>
          <a:xfrm>
            <a:off x="228600" y="265050"/>
            <a:ext cx="4304100" cy="2054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/>
        </p:txBody>
      </p:sp>
      <p:sp>
        <p:nvSpPr>
          <p:cNvPr id="91" name="Google Shape;91;p17"/>
          <p:cNvSpPr txBox="1"/>
          <p:nvPr>
            <p:ph idx="1" type="subTitle"/>
          </p:nvPr>
        </p:nvSpPr>
        <p:spPr>
          <a:xfrm>
            <a:off x="2877125" y="2547600"/>
            <a:ext cx="6038400" cy="205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1">
  <p:cSld name="ONE_COLUMN_TEXT_2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Google Shape;93;p18" title="Sin título-2_Mesa de trabajo 1.jpg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10800000">
            <a:off x="-1" y="-1"/>
            <a:ext cx="9144003" cy="514350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4" name="Google Shape;94;p18"/>
          <p:cNvCxnSpPr/>
          <p:nvPr/>
        </p:nvCxnSpPr>
        <p:spPr>
          <a:xfrm>
            <a:off x="0" y="502195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95" name="Google Shape;95;p18"/>
          <p:cNvSpPr txBox="1"/>
          <p:nvPr>
            <p:ph type="title"/>
          </p:nvPr>
        </p:nvSpPr>
        <p:spPr>
          <a:xfrm>
            <a:off x="228600" y="1205400"/>
            <a:ext cx="4323300" cy="57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/>
        </p:txBody>
      </p:sp>
      <p:sp>
        <p:nvSpPr>
          <p:cNvPr id="96" name="Google Shape;96;p18"/>
          <p:cNvSpPr txBox="1"/>
          <p:nvPr>
            <p:ph idx="1" type="subTitle"/>
          </p:nvPr>
        </p:nvSpPr>
        <p:spPr>
          <a:xfrm>
            <a:off x="228600" y="1778100"/>
            <a:ext cx="4323300" cy="216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●"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200"/>
              <a:buFont typeface="Nunito Light"/>
              <a:buChar char="○"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200"/>
              <a:buFont typeface="Nunito Light"/>
              <a:buChar char="■"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200"/>
              <a:buFont typeface="Nunito Light"/>
              <a:buChar char="●"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200"/>
              <a:buFont typeface="Nunito Light"/>
              <a:buChar char="○"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Nunito Light"/>
              <a:buChar char="■"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Nunito Light"/>
              <a:buChar char="●"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Nunito Light"/>
              <a:buChar char="○"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Nunito Light"/>
              <a:buChar char="■"/>
              <a:defRPr/>
            </a:lvl9pPr>
          </a:lstStyle>
          <a:p/>
        </p:txBody>
      </p:sp>
      <p:sp>
        <p:nvSpPr>
          <p:cNvPr id="97" name="Google Shape;97;p18"/>
          <p:cNvSpPr/>
          <p:nvPr>
            <p:ph idx="2" type="pic"/>
          </p:nvPr>
        </p:nvSpPr>
        <p:spPr>
          <a:xfrm>
            <a:off x="5473200" y="228600"/>
            <a:ext cx="3442200" cy="4663500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hree columns">
  <p:cSld name="CUSTOM_6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99;p19" title="Sin título-1_Mesa de trabajo 1.jpg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flipH="1">
            <a:off x="-1" y="-1"/>
            <a:ext cx="9144003" cy="514350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0" name="Google Shape;100;p19"/>
          <p:cNvCxnSpPr/>
          <p:nvPr/>
        </p:nvCxnSpPr>
        <p:spPr>
          <a:xfrm>
            <a:off x="0" y="502195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01" name="Google Shape;101;p19"/>
          <p:cNvSpPr txBox="1"/>
          <p:nvPr>
            <p:ph type="title"/>
          </p:nvPr>
        </p:nvSpPr>
        <p:spPr>
          <a:xfrm>
            <a:off x="228600" y="1879050"/>
            <a:ext cx="2405400" cy="138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/>
        </p:txBody>
      </p:sp>
      <p:sp>
        <p:nvSpPr>
          <p:cNvPr id="102" name="Google Shape;102;p19"/>
          <p:cNvSpPr txBox="1"/>
          <p:nvPr>
            <p:ph idx="1" type="subTitle"/>
          </p:nvPr>
        </p:nvSpPr>
        <p:spPr>
          <a:xfrm>
            <a:off x="5745000" y="639156"/>
            <a:ext cx="3170400" cy="110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103" name="Google Shape;103;p19"/>
          <p:cNvSpPr txBox="1"/>
          <p:nvPr>
            <p:ph idx="2" type="subTitle"/>
          </p:nvPr>
        </p:nvSpPr>
        <p:spPr>
          <a:xfrm>
            <a:off x="5745000" y="2017650"/>
            <a:ext cx="3170400" cy="9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104" name="Google Shape;104;p19"/>
          <p:cNvSpPr txBox="1"/>
          <p:nvPr>
            <p:ph idx="3" type="subTitle"/>
          </p:nvPr>
        </p:nvSpPr>
        <p:spPr>
          <a:xfrm>
            <a:off x="5745000" y="3211344"/>
            <a:ext cx="3170400" cy="129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105" name="Google Shape;105;p19"/>
          <p:cNvSpPr txBox="1"/>
          <p:nvPr>
            <p:ph idx="4" type="subTitle"/>
          </p:nvPr>
        </p:nvSpPr>
        <p:spPr>
          <a:xfrm>
            <a:off x="3416111" y="731556"/>
            <a:ext cx="2405400" cy="923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sz="1600">
                <a:solidFill>
                  <a:schemeClr val="dk1"/>
                </a:solidFill>
                <a:latin typeface="Hubot Sans Medium"/>
                <a:ea typeface="Hubot Sans Medium"/>
                <a:cs typeface="Hubot Sans Medium"/>
                <a:sym typeface="Hubot Sans Medium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9pPr>
          </a:lstStyle>
          <a:p/>
        </p:txBody>
      </p:sp>
      <p:sp>
        <p:nvSpPr>
          <p:cNvPr id="106" name="Google Shape;106;p19"/>
          <p:cNvSpPr txBox="1"/>
          <p:nvPr>
            <p:ph idx="5" type="subTitle"/>
          </p:nvPr>
        </p:nvSpPr>
        <p:spPr>
          <a:xfrm>
            <a:off x="3416111" y="2063850"/>
            <a:ext cx="2405400" cy="923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sz="1600">
                <a:solidFill>
                  <a:schemeClr val="dk1"/>
                </a:solidFill>
                <a:latin typeface="Hubot Sans Medium"/>
                <a:ea typeface="Hubot Sans Medium"/>
                <a:cs typeface="Hubot Sans Medium"/>
                <a:sym typeface="Hubot Sans Medium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9pPr>
          </a:lstStyle>
          <a:p/>
        </p:txBody>
      </p:sp>
      <p:sp>
        <p:nvSpPr>
          <p:cNvPr id="107" name="Google Shape;107;p19"/>
          <p:cNvSpPr txBox="1"/>
          <p:nvPr>
            <p:ph idx="6" type="subTitle"/>
          </p:nvPr>
        </p:nvSpPr>
        <p:spPr>
          <a:xfrm>
            <a:off x="3416111" y="3396144"/>
            <a:ext cx="2405400" cy="923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sz="1600">
                <a:solidFill>
                  <a:schemeClr val="dk1"/>
                </a:solidFill>
                <a:latin typeface="Hubot Sans Medium"/>
                <a:ea typeface="Hubot Sans Medium"/>
                <a:cs typeface="Hubot Sans Medium"/>
                <a:sym typeface="Hubot Sans Medium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four columns">
  <p:cSld name="CUSTOM_5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20" title="Sin título-2_Mesa de trabajo 1.jpg"/>
          <p:cNvPicPr preferRelativeResize="0"/>
          <p:nvPr/>
        </p:nvPicPr>
        <p:blipFill rotWithShape="1">
          <a:blip r:embed="rId2">
            <a:alphaModFix/>
          </a:blip>
          <a:srcRect b="1190" l="14227" r="731" t="13768"/>
          <a:stretch/>
        </p:blipFill>
        <p:spPr>
          <a:xfrm flipH="1" rot="10800000">
            <a:off x="-1" y="-1"/>
            <a:ext cx="9144003" cy="514350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0" name="Google Shape;110;p20"/>
          <p:cNvCxnSpPr/>
          <p:nvPr/>
        </p:nvCxnSpPr>
        <p:spPr>
          <a:xfrm>
            <a:off x="0" y="502195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11" name="Google Shape;111;p20"/>
          <p:cNvSpPr txBox="1"/>
          <p:nvPr>
            <p:ph type="title"/>
          </p:nvPr>
        </p:nvSpPr>
        <p:spPr>
          <a:xfrm>
            <a:off x="228600" y="228600"/>
            <a:ext cx="8686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/>
        </p:txBody>
      </p:sp>
      <p:sp>
        <p:nvSpPr>
          <p:cNvPr id="112" name="Google Shape;112;p20"/>
          <p:cNvSpPr txBox="1"/>
          <p:nvPr>
            <p:ph idx="1" type="subTitle"/>
          </p:nvPr>
        </p:nvSpPr>
        <p:spPr>
          <a:xfrm>
            <a:off x="419126" y="1800938"/>
            <a:ext cx="3988200" cy="9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113" name="Google Shape;113;p20"/>
          <p:cNvSpPr txBox="1"/>
          <p:nvPr>
            <p:ph idx="2" type="subTitle"/>
          </p:nvPr>
        </p:nvSpPr>
        <p:spPr>
          <a:xfrm>
            <a:off x="4736674" y="1800938"/>
            <a:ext cx="3988200" cy="9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114" name="Google Shape;114;p20"/>
          <p:cNvSpPr txBox="1"/>
          <p:nvPr>
            <p:ph idx="3" type="subTitle"/>
          </p:nvPr>
        </p:nvSpPr>
        <p:spPr>
          <a:xfrm>
            <a:off x="419126" y="3569962"/>
            <a:ext cx="3988200" cy="9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115" name="Google Shape;115;p20"/>
          <p:cNvSpPr txBox="1"/>
          <p:nvPr>
            <p:ph idx="4" type="subTitle"/>
          </p:nvPr>
        </p:nvSpPr>
        <p:spPr>
          <a:xfrm>
            <a:off x="4736674" y="3569962"/>
            <a:ext cx="3988200" cy="9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116" name="Google Shape;116;p20"/>
          <p:cNvSpPr txBox="1"/>
          <p:nvPr>
            <p:ph idx="5" type="subTitle"/>
          </p:nvPr>
        </p:nvSpPr>
        <p:spPr>
          <a:xfrm>
            <a:off x="419127" y="1200038"/>
            <a:ext cx="3988200" cy="677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sz="1600">
                <a:solidFill>
                  <a:schemeClr val="dk1"/>
                </a:solidFill>
                <a:latin typeface="Hubot Sans Medium"/>
                <a:ea typeface="Hubot Sans Medium"/>
                <a:cs typeface="Hubot Sans Medium"/>
                <a:sym typeface="Hubot Sans Medium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9pPr>
          </a:lstStyle>
          <a:p/>
        </p:txBody>
      </p:sp>
      <p:sp>
        <p:nvSpPr>
          <p:cNvPr id="117" name="Google Shape;117;p20"/>
          <p:cNvSpPr txBox="1"/>
          <p:nvPr>
            <p:ph idx="6" type="subTitle"/>
          </p:nvPr>
        </p:nvSpPr>
        <p:spPr>
          <a:xfrm>
            <a:off x="419127" y="2969075"/>
            <a:ext cx="3988200" cy="677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sz="1600">
                <a:solidFill>
                  <a:schemeClr val="dk1"/>
                </a:solidFill>
                <a:latin typeface="Hubot Sans Medium"/>
                <a:ea typeface="Hubot Sans Medium"/>
                <a:cs typeface="Hubot Sans Medium"/>
                <a:sym typeface="Hubot Sans Medium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9pPr>
          </a:lstStyle>
          <a:p/>
        </p:txBody>
      </p:sp>
      <p:sp>
        <p:nvSpPr>
          <p:cNvPr id="118" name="Google Shape;118;p20"/>
          <p:cNvSpPr txBox="1"/>
          <p:nvPr>
            <p:ph idx="7" type="subTitle"/>
          </p:nvPr>
        </p:nvSpPr>
        <p:spPr>
          <a:xfrm>
            <a:off x="4736647" y="1200038"/>
            <a:ext cx="3988200" cy="677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sz="1600">
                <a:solidFill>
                  <a:schemeClr val="dk1"/>
                </a:solidFill>
                <a:latin typeface="Hubot Sans Medium"/>
                <a:ea typeface="Hubot Sans Medium"/>
                <a:cs typeface="Hubot Sans Medium"/>
                <a:sym typeface="Hubot Sans Medium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9pPr>
          </a:lstStyle>
          <a:p/>
        </p:txBody>
      </p:sp>
      <p:sp>
        <p:nvSpPr>
          <p:cNvPr id="119" name="Google Shape;119;p20"/>
          <p:cNvSpPr txBox="1"/>
          <p:nvPr>
            <p:ph idx="8" type="subTitle"/>
          </p:nvPr>
        </p:nvSpPr>
        <p:spPr>
          <a:xfrm>
            <a:off x="4736647" y="2969075"/>
            <a:ext cx="3988200" cy="677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sz="1600">
                <a:solidFill>
                  <a:schemeClr val="dk1"/>
                </a:solidFill>
                <a:latin typeface="Hubot Sans Medium"/>
                <a:ea typeface="Hubot Sans Medium"/>
                <a:cs typeface="Hubot Sans Medium"/>
                <a:sym typeface="Hubot Sans Medium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oogle Shape;14;p3" title="fondo 1_Mesa de trabajo 1.jpg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flipH="1">
            <a:off x="-1" y="-1"/>
            <a:ext cx="9144003" cy="514350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" name="Google Shape;15;p3"/>
          <p:cNvCxnSpPr/>
          <p:nvPr/>
        </p:nvCxnSpPr>
        <p:spPr>
          <a:xfrm>
            <a:off x="0" y="502195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6" name="Google Shape;16;p3"/>
          <p:cNvSpPr txBox="1"/>
          <p:nvPr>
            <p:ph type="title"/>
          </p:nvPr>
        </p:nvSpPr>
        <p:spPr>
          <a:xfrm>
            <a:off x="228600" y="1196325"/>
            <a:ext cx="6985200" cy="2276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3"/>
          <p:cNvSpPr txBox="1"/>
          <p:nvPr>
            <p:ph hasCustomPrompt="1" idx="2" type="title"/>
          </p:nvPr>
        </p:nvSpPr>
        <p:spPr>
          <a:xfrm>
            <a:off x="228600" y="3396943"/>
            <a:ext cx="1235700" cy="1108200"/>
          </a:xfrm>
          <a:prstGeom prst="rect">
            <a:avLst/>
          </a:prstGeom>
          <a:noFill/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/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8" name="Google Shape;18;p3"/>
          <p:cNvSpPr txBox="1"/>
          <p:nvPr>
            <p:ph idx="1" type="subTitle"/>
          </p:nvPr>
        </p:nvSpPr>
        <p:spPr>
          <a:xfrm>
            <a:off x="2263725" y="408325"/>
            <a:ext cx="6444300" cy="633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mbers and text">
  <p:cSld name="CUSTOM_8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Google Shape;121;p21" title="fondo 1_Mesa de trabajo 1.jpg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10800000">
            <a:off x="-1" y="-1"/>
            <a:ext cx="9144003" cy="514350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2" name="Google Shape;122;p21"/>
          <p:cNvCxnSpPr/>
          <p:nvPr/>
        </p:nvCxnSpPr>
        <p:spPr>
          <a:xfrm>
            <a:off x="0" y="502195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23" name="Google Shape;123;p21"/>
          <p:cNvSpPr txBox="1"/>
          <p:nvPr>
            <p:ph hasCustomPrompt="1" type="title"/>
          </p:nvPr>
        </p:nvSpPr>
        <p:spPr>
          <a:xfrm>
            <a:off x="5619000" y="1866929"/>
            <a:ext cx="3296400" cy="800400"/>
          </a:xfrm>
          <a:prstGeom prst="rect">
            <a:avLst/>
          </a:prstGeom>
          <a:noFill/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4000"/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4" name="Google Shape;124;p21"/>
          <p:cNvSpPr txBox="1"/>
          <p:nvPr>
            <p:ph idx="1" type="subTitle"/>
          </p:nvPr>
        </p:nvSpPr>
        <p:spPr>
          <a:xfrm>
            <a:off x="5619000" y="2591125"/>
            <a:ext cx="3296400" cy="36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/>
        </p:txBody>
      </p:sp>
      <p:sp>
        <p:nvSpPr>
          <p:cNvPr id="125" name="Google Shape;125;p21"/>
          <p:cNvSpPr txBox="1"/>
          <p:nvPr>
            <p:ph hasCustomPrompt="1" idx="2" type="title"/>
          </p:nvPr>
        </p:nvSpPr>
        <p:spPr>
          <a:xfrm>
            <a:off x="228600" y="3162275"/>
            <a:ext cx="4752600" cy="954300"/>
          </a:xfrm>
          <a:prstGeom prst="rect">
            <a:avLst/>
          </a:prstGeom>
          <a:noFill/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5000"/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6" name="Google Shape;126;p21"/>
          <p:cNvSpPr txBox="1"/>
          <p:nvPr>
            <p:ph idx="3" type="subTitle"/>
          </p:nvPr>
        </p:nvSpPr>
        <p:spPr>
          <a:xfrm>
            <a:off x="300900" y="4195625"/>
            <a:ext cx="4608000" cy="40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 sz="1400">
                <a:solidFill>
                  <a:schemeClr val="dk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/>
        </p:txBody>
      </p:sp>
      <p:sp>
        <p:nvSpPr>
          <p:cNvPr id="127" name="Google Shape;127;p21"/>
          <p:cNvSpPr txBox="1"/>
          <p:nvPr>
            <p:ph hasCustomPrompt="1" idx="4" type="title"/>
          </p:nvPr>
        </p:nvSpPr>
        <p:spPr>
          <a:xfrm>
            <a:off x="5619000" y="544825"/>
            <a:ext cx="3296400" cy="800400"/>
          </a:xfrm>
          <a:prstGeom prst="rect">
            <a:avLst/>
          </a:prstGeom>
          <a:noFill/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4000"/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8" name="Google Shape;128;p21"/>
          <p:cNvSpPr txBox="1"/>
          <p:nvPr>
            <p:ph idx="5" type="subTitle"/>
          </p:nvPr>
        </p:nvSpPr>
        <p:spPr>
          <a:xfrm>
            <a:off x="5619000" y="1269021"/>
            <a:ext cx="3296400" cy="36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anks">
  <p:cSld name="CUSTOM_3_1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Google Shape;130;p22" title="fondo 1_Mesa de trabajo 1.jpg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flipH="1" rot="10800000">
            <a:off x="-1" y="-1"/>
            <a:ext cx="9144003" cy="514350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2"/>
          <p:cNvCxnSpPr/>
          <p:nvPr/>
        </p:nvCxnSpPr>
        <p:spPr>
          <a:xfrm>
            <a:off x="0" y="502195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32" name="Google Shape;132;p22"/>
          <p:cNvSpPr txBox="1"/>
          <p:nvPr>
            <p:ph type="title"/>
          </p:nvPr>
        </p:nvSpPr>
        <p:spPr>
          <a:xfrm>
            <a:off x="228657" y="2672375"/>
            <a:ext cx="5344200" cy="1108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/>
        </p:txBody>
      </p:sp>
      <p:sp>
        <p:nvSpPr>
          <p:cNvPr id="133" name="Google Shape;133;p22"/>
          <p:cNvSpPr txBox="1"/>
          <p:nvPr>
            <p:ph idx="1" type="subTitle"/>
          </p:nvPr>
        </p:nvSpPr>
        <p:spPr>
          <a:xfrm>
            <a:off x="228600" y="3704381"/>
            <a:ext cx="4928400" cy="104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134" name="Google Shape;134;p22"/>
          <p:cNvSpPr txBox="1"/>
          <p:nvPr/>
        </p:nvSpPr>
        <p:spPr>
          <a:xfrm>
            <a:off x="6395625" y="392419"/>
            <a:ext cx="25197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CREDITS:</a:t>
            </a:r>
            <a:r>
              <a:rPr lang="en" sz="10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 This presentation template was created by </a:t>
            </a:r>
            <a:r>
              <a:rPr b="1" lang="en" sz="1000" u="sng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Slidesgo</a:t>
            </a:r>
            <a:r>
              <a:rPr lang="en" sz="10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, and includes icons, infographics &amp; images by </a:t>
            </a:r>
            <a:r>
              <a:rPr b="1" lang="en" sz="1000" u="sng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Freepik</a:t>
            </a:r>
            <a:r>
              <a:rPr lang="en" sz="1000" u="sng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 </a:t>
            </a:r>
            <a:endParaRPr b="1" sz="1000" u="sng"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">
  <p:cSld name="CUSTOM_9"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Google Shape;136;p23" title="alternative1_Mesa de trabajo 1.jpg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flipH="1">
            <a:off x="-1" y="-1"/>
            <a:ext cx="9144003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 1">
  <p:cSld name="CUSTOM_9_1"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Google Shape;138;p24" title="alternative2_Mesa de trabajo 1.jpg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flipH="1">
            <a:off x="-1" y="-1"/>
            <a:ext cx="9144003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CUSTOM_2_1"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7"/>
          <p:cNvSpPr/>
          <p:nvPr/>
        </p:nvSpPr>
        <p:spPr>
          <a:xfrm>
            <a:off x="-75" y="-10275"/>
            <a:ext cx="9144000" cy="1180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45" name="Google Shape;145;p27"/>
          <p:cNvSpPr txBox="1"/>
          <p:nvPr>
            <p:ph type="title"/>
          </p:nvPr>
        </p:nvSpPr>
        <p:spPr>
          <a:xfrm>
            <a:off x="713225" y="539500"/>
            <a:ext cx="7717500" cy="48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2400"/>
              <a:buFont typeface="Inter"/>
              <a:buNone/>
              <a:defRPr b="1" sz="2200"/>
            </a:lvl1pPr>
            <a:lvl2pPr lvl="1" algn="ctr">
              <a:spcBef>
                <a:spcPts val="0"/>
              </a:spcBef>
              <a:spcAft>
                <a:spcPts val="0"/>
              </a:spcAft>
              <a:buSzPts val="2400"/>
              <a:buFont typeface="Inter"/>
              <a:buNone/>
              <a:defRPr b="1" sz="2400">
                <a:latin typeface="Inter"/>
                <a:ea typeface="Inter"/>
                <a:cs typeface="Inter"/>
                <a:sym typeface="Int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2400"/>
              <a:buFont typeface="Inter"/>
              <a:buNone/>
              <a:defRPr b="1" sz="2400">
                <a:latin typeface="Inter"/>
                <a:ea typeface="Inter"/>
                <a:cs typeface="Inter"/>
                <a:sym typeface="Int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2400"/>
              <a:buFont typeface="Inter"/>
              <a:buNone/>
              <a:defRPr b="1" sz="2400">
                <a:latin typeface="Inter"/>
                <a:ea typeface="Inter"/>
                <a:cs typeface="Inter"/>
                <a:sym typeface="Int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2400"/>
              <a:buFont typeface="Inter"/>
              <a:buNone/>
              <a:defRPr b="1" sz="2400">
                <a:latin typeface="Inter"/>
                <a:ea typeface="Inter"/>
                <a:cs typeface="Inter"/>
                <a:sym typeface="Int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2400"/>
              <a:buFont typeface="Inter"/>
              <a:buNone/>
              <a:defRPr b="1" sz="2400">
                <a:latin typeface="Inter"/>
                <a:ea typeface="Inter"/>
                <a:cs typeface="Inter"/>
                <a:sym typeface="Int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2400"/>
              <a:buFont typeface="Inter"/>
              <a:buNone/>
              <a:defRPr b="1" sz="2400">
                <a:latin typeface="Inter"/>
                <a:ea typeface="Inter"/>
                <a:cs typeface="Inter"/>
                <a:sym typeface="Int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2400"/>
              <a:buFont typeface="Inter"/>
              <a:buNone/>
              <a:defRPr b="1" sz="2400">
                <a:latin typeface="Inter"/>
                <a:ea typeface="Inter"/>
                <a:cs typeface="Inter"/>
                <a:sym typeface="Int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2400"/>
              <a:buFont typeface="Inter"/>
              <a:buNone/>
              <a:defRPr b="1" sz="2400">
                <a:latin typeface="Inter"/>
                <a:ea typeface="Inter"/>
                <a:cs typeface="Inter"/>
                <a:sym typeface="Inter"/>
              </a:defRPr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E46962"/>
          </p15:clr>
        </p15:guide>
        <p15:guide id="2" pos="2880">
          <p15:clr>
            <a:srgbClr val="E46962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>
  <p:cSld name="CUSTOM_2_1_1"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8"/>
          <p:cNvSpPr/>
          <p:nvPr/>
        </p:nvSpPr>
        <p:spPr>
          <a:xfrm>
            <a:off x="-75" y="-10275"/>
            <a:ext cx="9144000" cy="1180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48" name="Google Shape;148;p28"/>
          <p:cNvSpPr txBox="1"/>
          <p:nvPr>
            <p:ph type="title"/>
          </p:nvPr>
        </p:nvSpPr>
        <p:spPr>
          <a:xfrm>
            <a:off x="728527" y="539500"/>
            <a:ext cx="3347700" cy="48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2400"/>
              <a:buFont typeface="Inter"/>
              <a:buNone/>
              <a:defRPr b="1" sz="2200">
                <a:latin typeface="Inter"/>
                <a:ea typeface="Inter"/>
                <a:cs typeface="Inter"/>
                <a:sym typeface="Int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2400"/>
              <a:buFont typeface="Inter"/>
              <a:buNone/>
              <a:defRPr b="1" sz="2400">
                <a:latin typeface="Inter"/>
                <a:ea typeface="Inter"/>
                <a:cs typeface="Inter"/>
                <a:sym typeface="Int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2400"/>
              <a:buFont typeface="Inter"/>
              <a:buNone/>
              <a:defRPr b="1" sz="2400">
                <a:latin typeface="Inter"/>
                <a:ea typeface="Inter"/>
                <a:cs typeface="Inter"/>
                <a:sym typeface="Int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2400"/>
              <a:buFont typeface="Inter"/>
              <a:buNone/>
              <a:defRPr b="1" sz="2400">
                <a:latin typeface="Inter"/>
                <a:ea typeface="Inter"/>
                <a:cs typeface="Inter"/>
                <a:sym typeface="Int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2400"/>
              <a:buFont typeface="Inter"/>
              <a:buNone/>
              <a:defRPr b="1" sz="2400">
                <a:latin typeface="Inter"/>
                <a:ea typeface="Inter"/>
                <a:cs typeface="Inter"/>
                <a:sym typeface="Int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2400"/>
              <a:buFont typeface="Inter"/>
              <a:buNone/>
              <a:defRPr b="1" sz="2400">
                <a:latin typeface="Inter"/>
                <a:ea typeface="Inter"/>
                <a:cs typeface="Inter"/>
                <a:sym typeface="Int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2400"/>
              <a:buFont typeface="Inter"/>
              <a:buNone/>
              <a:defRPr b="1" sz="2400">
                <a:latin typeface="Inter"/>
                <a:ea typeface="Inter"/>
                <a:cs typeface="Inter"/>
                <a:sym typeface="Int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2400"/>
              <a:buFont typeface="Inter"/>
              <a:buNone/>
              <a:defRPr b="1" sz="2400">
                <a:latin typeface="Inter"/>
                <a:ea typeface="Inter"/>
                <a:cs typeface="Inter"/>
                <a:sym typeface="Int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2400"/>
              <a:buFont typeface="Inter"/>
              <a:buNone/>
              <a:defRPr b="1" sz="2400">
                <a:latin typeface="Inter"/>
                <a:ea typeface="Inter"/>
                <a:cs typeface="Inter"/>
                <a:sym typeface="Inter"/>
              </a:defRPr>
            </a:lvl9pPr>
          </a:lstStyle>
          <a:p/>
        </p:txBody>
      </p:sp>
      <p:sp>
        <p:nvSpPr>
          <p:cNvPr id="149" name="Google Shape;149;p28"/>
          <p:cNvSpPr txBox="1"/>
          <p:nvPr>
            <p:ph idx="2" type="title"/>
          </p:nvPr>
        </p:nvSpPr>
        <p:spPr>
          <a:xfrm>
            <a:off x="4977550" y="539500"/>
            <a:ext cx="3458400" cy="48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2400"/>
              <a:buFont typeface="Inter"/>
              <a:buNone/>
              <a:defRPr b="1" sz="2200">
                <a:latin typeface="Inter"/>
                <a:ea typeface="Inter"/>
                <a:cs typeface="Inter"/>
                <a:sym typeface="Int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2400"/>
              <a:buFont typeface="Inter"/>
              <a:buNone/>
              <a:defRPr b="1" sz="2400">
                <a:latin typeface="Inter"/>
                <a:ea typeface="Inter"/>
                <a:cs typeface="Inter"/>
                <a:sym typeface="Int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2400"/>
              <a:buFont typeface="Inter"/>
              <a:buNone/>
              <a:defRPr b="1" sz="2400">
                <a:latin typeface="Inter"/>
                <a:ea typeface="Inter"/>
                <a:cs typeface="Inter"/>
                <a:sym typeface="Int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2400"/>
              <a:buFont typeface="Inter"/>
              <a:buNone/>
              <a:defRPr b="1" sz="2400">
                <a:latin typeface="Inter"/>
                <a:ea typeface="Inter"/>
                <a:cs typeface="Inter"/>
                <a:sym typeface="Int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2400"/>
              <a:buFont typeface="Inter"/>
              <a:buNone/>
              <a:defRPr b="1" sz="2400">
                <a:latin typeface="Inter"/>
                <a:ea typeface="Inter"/>
                <a:cs typeface="Inter"/>
                <a:sym typeface="Int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2400"/>
              <a:buFont typeface="Inter"/>
              <a:buNone/>
              <a:defRPr b="1" sz="2400">
                <a:latin typeface="Inter"/>
                <a:ea typeface="Inter"/>
                <a:cs typeface="Inter"/>
                <a:sym typeface="Int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2400"/>
              <a:buFont typeface="Inter"/>
              <a:buNone/>
              <a:defRPr b="1" sz="2400">
                <a:latin typeface="Inter"/>
                <a:ea typeface="Inter"/>
                <a:cs typeface="Inter"/>
                <a:sym typeface="Int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2400"/>
              <a:buFont typeface="Inter"/>
              <a:buNone/>
              <a:defRPr b="1" sz="2400">
                <a:latin typeface="Inter"/>
                <a:ea typeface="Inter"/>
                <a:cs typeface="Inter"/>
                <a:sym typeface="Int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2400"/>
              <a:buFont typeface="Inter"/>
              <a:buNone/>
              <a:defRPr b="1" sz="2400">
                <a:latin typeface="Inter"/>
                <a:ea typeface="Inter"/>
                <a:cs typeface="Inter"/>
                <a:sym typeface="Inter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4" title="Sin título-2_Mesa de trabajo 1.jpg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10800000">
            <a:off x="-1" y="-1"/>
            <a:ext cx="9144003" cy="514350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1" name="Google Shape;21;p4"/>
          <p:cNvCxnSpPr/>
          <p:nvPr/>
        </p:nvCxnSpPr>
        <p:spPr>
          <a:xfrm>
            <a:off x="0" y="502195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2" name="Google Shape;22;p4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720000" y="1215752"/>
            <a:ext cx="77040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●"/>
              <a:defRPr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○"/>
              <a:defRPr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■"/>
              <a:defRPr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●"/>
              <a:defRPr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○"/>
              <a:defRPr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■"/>
              <a:defRPr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●"/>
              <a:defRPr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○"/>
              <a:defRPr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oogle Shape;25;p5" title="Sin título-2_Mesa de trabajo 1.jpg"/>
          <p:cNvPicPr preferRelativeResize="0"/>
          <p:nvPr/>
        </p:nvPicPr>
        <p:blipFill rotWithShape="1">
          <a:blip r:embed="rId2">
            <a:alphaModFix/>
          </a:blip>
          <a:srcRect b="-685" l="10263" r="-2889" t="8058"/>
          <a:stretch/>
        </p:blipFill>
        <p:spPr>
          <a:xfrm rot="10800000">
            <a:off x="-1" y="-1"/>
            <a:ext cx="9144003" cy="514350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6" name="Google Shape;26;p5"/>
          <p:cNvCxnSpPr/>
          <p:nvPr/>
        </p:nvCxnSpPr>
        <p:spPr>
          <a:xfrm>
            <a:off x="0" y="502195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7" name="Google Shape;27;p5"/>
          <p:cNvSpPr txBox="1"/>
          <p:nvPr>
            <p:ph type="title"/>
          </p:nvPr>
        </p:nvSpPr>
        <p:spPr>
          <a:xfrm>
            <a:off x="228600" y="228600"/>
            <a:ext cx="8686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subTitle"/>
          </p:nvPr>
        </p:nvSpPr>
        <p:spPr>
          <a:xfrm>
            <a:off x="228600" y="3405910"/>
            <a:ext cx="6732900" cy="73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b="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2" type="subTitle"/>
          </p:nvPr>
        </p:nvSpPr>
        <p:spPr>
          <a:xfrm>
            <a:off x="228600" y="1903486"/>
            <a:ext cx="6732900" cy="73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b="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3" type="subTitle"/>
          </p:nvPr>
        </p:nvSpPr>
        <p:spPr>
          <a:xfrm>
            <a:off x="228600" y="1548588"/>
            <a:ext cx="6732900" cy="43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sz="1600">
                <a:solidFill>
                  <a:schemeClr val="dk1"/>
                </a:solidFill>
                <a:latin typeface="Hubot Sans Medium"/>
                <a:ea typeface="Hubot Sans Medium"/>
                <a:cs typeface="Hubot Sans Medium"/>
                <a:sym typeface="Hubot Sans Medium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9pPr>
          </a:lstStyle>
          <a:p/>
        </p:txBody>
      </p:sp>
      <p:sp>
        <p:nvSpPr>
          <p:cNvPr id="31" name="Google Shape;31;p5"/>
          <p:cNvSpPr txBox="1"/>
          <p:nvPr>
            <p:ph idx="4" type="subTitle"/>
          </p:nvPr>
        </p:nvSpPr>
        <p:spPr>
          <a:xfrm>
            <a:off x="228600" y="3051013"/>
            <a:ext cx="6732900" cy="43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sz="1600">
                <a:solidFill>
                  <a:schemeClr val="dk1"/>
                </a:solidFill>
                <a:latin typeface="Hubot Sans Medium"/>
                <a:ea typeface="Hubot Sans Medium"/>
                <a:cs typeface="Hubot Sans Medium"/>
                <a:sym typeface="Hubot Sans Medium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Hubot Sans"/>
              <a:buNone/>
              <a:defRPr b="1" sz="2400">
                <a:latin typeface="Hubot Sans"/>
                <a:ea typeface="Hubot Sans"/>
                <a:cs typeface="Hubot Sans"/>
                <a:sym typeface="Hubot Sa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Google Shape;33;p6" title="Sin título-1_Mesa de trabajo 1.jpg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-1" y="-1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34;p6"/>
          <p:cNvSpPr txBox="1"/>
          <p:nvPr>
            <p:ph type="title"/>
          </p:nvPr>
        </p:nvSpPr>
        <p:spPr>
          <a:xfrm>
            <a:off x="228600" y="228600"/>
            <a:ext cx="8686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Google Shape;36;p7" title="Sin título-2_Mesa de trabajo 1.jpg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10800000">
            <a:off x="-1" y="-1"/>
            <a:ext cx="9144003" cy="514350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7" name="Google Shape;37;p7"/>
          <p:cNvCxnSpPr/>
          <p:nvPr/>
        </p:nvCxnSpPr>
        <p:spPr>
          <a:xfrm>
            <a:off x="0" y="502195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8" name="Google Shape;38;p7"/>
          <p:cNvSpPr txBox="1"/>
          <p:nvPr>
            <p:ph type="title"/>
          </p:nvPr>
        </p:nvSpPr>
        <p:spPr>
          <a:xfrm>
            <a:off x="228600" y="351025"/>
            <a:ext cx="4936500" cy="1427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" type="subTitle"/>
          </p:nvPr>
        </p:nvSpPr>
        <p:spPr>
          <a:xfrm>
            <a:off x="228600" y="1778100"/>
            <a:ext cx="4936500" cy="216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●"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200"/>
              <a:buFont typeface="Nunito Light"/>
              <a:buChar char="○"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200"/>
              <a:buFont typeface="Nunito Light"/>
              <a:buChar char="■"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200"/>
              <a:buFont typeface="Nunito Light"/>
              <a:buChar char="●"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200"/>
              <a:buFont typeface="Nunito Light"/>
              <a:buChar char="○"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Nunito Light"/>
              <a:buChar char="■"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Nunito Light"/>
              <a:buChar char="●"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Nunito Light"/>
              <a:buChar char="○"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Nunito Light"/>
              <a:buChar char="■"/>
              <a:defRPr/>
            </a:lvl9pPr>
          </a:lstStyle>
          <a:p/>
        </p:txBody>
      </p:sp>
      <p:sp>
        <p:nvSpPr>
          <p:cNvPr id="40" name="Google Shape;40;p7"/>
          <p:cNvSpPr/>
          <p:nvPr>
            <p:ph idx="2" type="pic"/>
          </p:nvPr>
        </p:nvSpPr>
        <p:spPr>
          <a:xfrm>
            <a:off x="5473200" y="228600"/>
            <a:ext cx="3442200" cy="4663500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Google Shape;42;p8" title="fondo 1_Mesa de trabajo 1.jpg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-1" y="-1"/>
            <a:ext cx="9144003" cy="514350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3" name="Google Shape;43;p8"/>
          <p:cNvCxnSpPr/>
          <p:nvPr/>
        </p:nvCxnSpPr>
        <p:spPr>
          <a:xfrm>
            <a:off x="0" y="502195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44" name="Google Shape;44;p8"/>
          <p:cNvSpPr txBox="1"/>
          <p:nvPr>
            <p:ph type="title"/>
          </p:nvPr>
        </p:nvSpPr>
        <p:spPr>
          <a:xfrm>
            <a:off x="2317950" y="1307100"/>
            <a:ext cx="4508100" cy="2529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Google Shape;46;p9" title="fondo 1_Mesa de trabajo 1.jpg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-1" y="-1"/>
            <a:ext cx="9144003" cy="514350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7" name="Google Shape;47;p9"/>
          <p:cNvCxnSpPr/>
          <p:nvPr/>
        </p:nvCxnSpPr>
        <p:spPr>
          <a:xfrm>
            <a:off x="0" y="502195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48" name="Google Shape;48;p9"/>
          <p:cNvSpPr txBox="1"/>
          <p:nvPr>
            <p:ph type="title"/>
          </p:nvPr>
        </p:nvSpPr>
        <p:spPr>
          <a:xfrm>
            <a:off x="2135550" y="1189100"/>
            <a:ext cx="4872900" cy="1964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idx="1" type="subTitle"/>
          </p:nvPr>
        </p:nvSpPr>
        <p:spPr>
          <a:xfrm>
            <a:off x="2135550" y="3153500"/>
            <a:ext cx="4872900" cy="67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/>
          <p:nvPr>
            <p:ph idx="2" type="pic"/>
          </p:nvPr>
        </p:nvSpPr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10"/>
          <p:cNvSpPr txBox="1"/>
          <p:nvPr>
            <p:ph type="title"/>
          </p:nvPr>
        </p:nvSpPr>
        <p:spPr>
          <a:xfrm>
            <a:off x="720000" y="4014450"/>
            <a:ext cx="7704000" cy="572700"/>
          </a:xfrm>
          <a:prstGeom prst="rect">
            <a:avLst/>
          </a:prstGeom>
          <a:solidFill>
            <a:schemeClr val="dk1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11.xml"/><Relationship Id="rId22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10.xml"/><Relationship Id="rId21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13.xml"/><Relationship Id="rId24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19" Type="http://schemas.openxmlformats.org/officeDocument/2006/relationships/slideLayout" Target="../slideLayouts/slideLayout19.xml"/><Relationship Id="rId6" Type="http://schemas.openxmlformats.org/officeDocument/2006/relationships/slideLayout" Target="../slideLayouts/slideLayout6.xml"/><Relationship Id="rId1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Hubot Sans Medium"/>
              <a:buNone/>
              <a:defRPr sz="2600">
                <a:solidFill>
                  <a:schemeClr val="dk1"/>
                </a:solidFill>
                <a:latin typeface="Hubot Sans Medium"/>
                <a:ea typeface="Hubot Sans Medium"/>
                <a:cs typeface="Hubot Sans Medium"/>
                <a:sym typeface="Hubot Sans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Hubot Sans Medium"/>
              <a:buNone/>
              <a:defRPr sz="2600">
                <a:solidFill>
                  <a:schemeClr val="dk1"/>
                </a:solidFill>
                <a:latin typeface="Hubot Sans Medium"/>
                <a:ea typeface="Hubot Sans Medium"/>
                <a:cs typeface="Hubot Sans Medium"/>
                <a:sym typeface="Hubot Sans Medium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Hubot Sans Medium"/>
              <a:buNone/>
              <a:defRPr sz="2600">
                <a:solidFill>
                  <a:schemeClr val="dk1"/>
                </a:solidFill>
                <a:latin typeface="Hubot Sans Medium"/>
                <a:ea typeface="Hubot Sans Medium"/>
                <a:cs typeface="Hubot Sans Medium"/>
                <a:sym typeface="Hubot Sans Medium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Hubot Sans Medium"/>
              <a:buNone/>
              <a:defRPr sz="2600">
                <a:solidFill>
                  <a:schemeClr val="dk1"/>
                </a:solidFill>
                <a:latin typeface="Hubot Sans Medium"/>
                <a:ea typeface="Hubot Sans Medium"/>
                <a:cs typeface="Hubot Sans Medium"/>
                <a:sym typeface="Hubot Sans Medium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Hubot Sans Medium"/>
              <a:buNone/>
              <a:defRPr sz="2600">
                <a:solidFill>
                  <a:schemeClr val="dk1"/>
                </a:solidFill>
                <a:latin typeface="Hubot Sans Medium"/>
                <a:ea typeface="Hubot Sans Medium"/>
                <a:cs typeface="Hubot Sans Medium"/>
                <a:sym typeface="Hubot Sans Medium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Hubot Sans Medium"/>
              <a:buNone/>
              <a:defRPr sz="2600">
                <a:solidFill>
                  <a:schemeClr val="dk1"/>
                </a:solidFill>
                <a:latin typeface="Hubot Sans Medium"/>
                <a:ea typeface="Hubot Sans Medium"/>
                <a:cs typeface="Hubot Sans Medium"/>
                <a:sym typeface="Hubot Sans Medium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Hubot Sans Medium"/>
              <a:buNone/>
              <a:defRPr sz="2600">
                <a:solidFill>
                  <a:schemeClr val="dk1"/>
                </a:solidFill>
                <a:latin typeface="Hubot Sans Medium"/>
                <a:ea typeface="Hubot Sans Medium"/>
                <a:cs typeface="Hubot Sans Medium"/>
                <a:sym typeface="Hubot Sans Medium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Hubot Sans Medium"/>
              <a:buNone/>
              <a:defRPr sz="2600">
                <a:solidFill>
                  <a:schemeClr val="dk1"/>
                </a:solidFill>
                <a:latin typeface="Hubot Sans Medium"/>
                <a:ea typeface="Hubot Sans Medium"/>
                <a:cs typeface="Hubot Sans Medium"/>
                <a:sym typeface="Hubot Sans Medium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Hubot Sans Medium"/>
              <a:buNone/>
              <a:defRPr sz="2600">
                <a:solidFill>
                  <a:schemeClr val="dk1"/>
                </a:solidFill>
                <a:latin typeface="Hubot Sans Medium"/>
                <a:ea typeface="Hubot Sans Medium"/>
                <a:cs typeface="Hubot Sans Medium"/>
                <a:sym typeface="Hubot Sans Medium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713225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Work Sans"/>
              <a:buChar char="●"/>
              <a:defRPr sz="12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indent="-304800" lvl="1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Work Sans"/>
              <a:buChar char="○"/>
              <a:defRPr sz="12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indent="-304800" lvl="2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Work Sans"/>
              <a:buChar char="■"/>
              <a:defRPr sz="12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indent="-304800" lvl="3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Work Sans"/>
              <a:buChar char="●"/>
              <a:defRPr sz="12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indent="-304800" lvl="4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Work Sans"/>
              <a:buChar char="○"/>
              <a:defRPr sz="12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indent="-304800" lvl="5" marL="2743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Work Sans"/>
              <a:buChar char="■"/>
              <a:defRPr sz="12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indent="-304800" lvl="6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Work Sans"/>
              <a:buChar char="●"/>
              <a:defRPr sz="12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indent="-304800" lvl="7" marL="3657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Work Sans"/>
              <a:buChar char="○"/>
              <a:defRPr sz="12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indent="-304800" lvl="8" marL="411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Work Sans"/>
              <a:buChar char="■"/>
              <a:defRPr sz="12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dk1"/>
        </a:solidFill>
      </p:bgPr>
    </p:bg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5"/>
          <p:cNvSpPr txBox="1"/>
          <p:nvPr>
            <p:ph type="title"/>
          </p:nvPr>
        </p:nvSpPr>
        <p:spPr>
          <a:xfrm>
            <a:off x="713225" y="539500"/>
            <a:ext cx="7717500" cy="48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Inter"/>
              <a:buNone/>
              <a:defRPr b="1" sz="24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Inter"/>
              <a:buNone/>
              <a:defRPr b="1" sz="24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Inter"/>
              <a:buNone/>
              <a:defRPr b="1" sz="24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Inter"/>
              <a:buNone/>
              <a:defRPr b="1" sz="24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Inter"/>
              <a:buNone/>
              <a:defRPr b="1" sz="24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Inter"/>
              <a:buNone/>
              <a:defRPr b="1" sz="24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Inter"/>
              <a:buNone/>
              <a:defRPr b="1" sz="24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Inter"/>
              <a:buNone/>
              <a:defRPr b="1" sz="24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Inter"/>
              <a:buNone/>
              <a:defRPr b="1" sz="24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/>
        </p:txBody>
      </p:sp>
      <p:sp>
        <p:nvSpPr>
          <p:cNvPr id="141" name="Google Shape;141;p25"/>
          <p:cNvSpPr txBox="1"/>
          <p:nvPr>
            <p:ph idx="1" type="body"/>
          </p:nvPr>
        </p:nvSpPr>
        <p:spPr>
          <a:xfrm>
            <a:off x="1068100" y="1695450"/>
            <a:ext cx="7047300" cy="250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Inter"/>
              <a:buChar char="●"/>
              <a:defRPr sz="11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Inter"/>
              <a:buChar char="○"/>
              <a:defRPr sz="11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Inter"/>
              <a:buChar char="■"/>
              <a:defRPr sz="11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Inter"/>
              <a:buChar char="●"/>
              <a:defRPr sz="11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Inter"/>
              <a:buChar char="○"/>
              <a:defRPr sz="11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Inter"/>
              <a:buChar char="■"/>
              <a:defRPr sz="11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Inter"/>
              <a:buChar char="●"/>
              <a:defRPr sz="11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Inter"/>
              <a:buChar char="○"/>
              <a:defRPr sz="11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Inter"/>
              <a:buChar char="■"/>
              <a:defRPr sz="11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1" r:id="rId1"/>
    <p:sldLayoutId id="2147483672" r:id="rId2"/>
    <p:sldLayoutId id="2147483673" r:id="rId3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9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png"/><Relationship Id="rId4" Type="http://schemas.openxmlformats.org/officeDocument/2006/relationships/image" Target="../media/image9.png"/><Relationship Id="rId5" Type="http://schemas.openxmlformats.org/officeDocument/2006/relationships/image" Target="../media/image10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9"/>
          <p:cNvSpPr txBox="1"/>
          <p:nvPr>
            <p:ph type="ctrTitle"/>
          </p:nvPr>
        </p:nvSpPr>
        <p:spPr>
          <a:xfrm>
            <a:off x="402750" y="2055355"/>
            <a:ext cx="8338500" cy="165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latin typeface="Hubot Sans"/>
                <a:ea typeface="Hubot Sans"/>
                <a:cs typeface="Hubot Sans"/>
                <a:sym typeface="Hubot Sans"/>
              </a:rPr>
              <a:t>TÍTULO: e subtítulo</a:t>
            </a:r>
            <a:endParaRPr i="1" sz="1400">
              <a:latin typeface="Hubot Sans"/>
              <a:ea typeface="Hubot Sans"/>
              <a:cs typeface="Hubot Sans"/>
              <a:sym typeface="Hubot Sans"/>
            </a:endParaRPr>
          </a:p>
        </p:txBody>
      </p:sp>
      <p:sp>
        <p:nvSpPr>
          <p:cNvPr id="155" name="Google Shape;155;p29"/>
          <p:cNvSpPr txBox="1"/>
          <p:nvPr>
            <p:ph idx="1" type="subTitle"/>
          </p:nvPr>
        </p:nvSpPr>
        <p:spPr>
          <a:xfrm>
            <a:off x="1884175" y="3339278"/>
            <a:ext cx="7054800" cy="77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latin typeface="Arial"/>
                <a:ea typeface="Arial"/>
                <a:cs typeface="Arial"/>
                <a:sym typeface="Arial"/>
              </a:rPr>
              <a:t>Discente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r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latin typeface="Arial"/>
                <a:ea typeface="Arial"/>
                <a:cs typeface="Arial"/>
                <a:sym typeface="Arial"/>
              </a:rPr>
              <a:t>Email e instituição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r">
              <a:lnSpc>
                <a:spcPct val="107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t/>
            </a:r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6" name="Google Shape;156;p29" title="ɛcʟɪɲ_head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5103" y="82156"/>
            <a:ext cx="2913325" cy="1576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7" name="Google Shape;157;p29" title="ɛcʟɪɲ_tema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05399" y="1312202"/>
            <a:ext cx="1270150" cy="687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38"/>
          <p:cNvSpPr txBox="1"/>
          <p:nvPr>
            <p:ph idx="4294967295" type="ctrTitle"/>
          </p:nvPr>
        </p:nvSpPr>
        <p:spPr>
          <a:xfrm>
            <a:off x="402750" y="2165538"/>
            <a:ext cx="8338500" cy="165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200"/>
              <a:t>Obrigada!</a:t>
            </a:r>
            <a:endParaRPr i="1" sz="4200">
              <a:latin typeface="Hubot Sans"/>
              <a:ea typeface="Hubot Sans"/>
              <a:cs typeface="Hubot Sans"/>
              <a:sym typeface="Hubot San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" name="Google Shape;215;p39" title="ɛcʟɪɲ_head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76778" y="717412"/>
            <a:ext cx="2913325" cy="1576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6" name="Google Shape;216;p39" title="ɛcʟɪɲ_tema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97074" y="1947458"/>
            <a:ext cx="1270150" cy="687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7" name="Google Shape;217;p39" title="logo_instituições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351737" y="3293253"/>
            <a:ext cx="2440525" cy="422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30"/>
          <p:cNvSpPr txBox="1"/>
          <p:nvPr>
            <p:ph type="title"/>
          </p:nvPr>
        </p:nvSpPr>
        <p:spPr>
          <a:xfrm>
            <a:off x="228600" y="270218"/>
            <a:ext cx="4323300" cy="57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Introdução</a:t>
            </a:r>
            <a:endParaRPr/>
          </a:p>
        </p:txBody>
      </p:sp>
      <p:sp>
        <p:nvSpPr>
          <p:cNvPr id="163" name="Google Shape;163;p30"/>
          <p:cNvSpPr txBox="1"/>
          <p:nvPr>
            <p:ph idx="1" type="subTitle"/>
          </p:nvPr>
        </p:nvSpPr>
        <p:spPr>
          <a:xfrm>
            <a:off x="228600" y="772975"/>
            <a:ext cx="8456400" cy="288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latin typeface="Arial"/>
                <a:ea typeface="Arial"/>
                <a:cs typeface="Arial"/>
                <a:sym typeface="Arial"/>
              </a:rPr>
              <a:t>texto</a:t>
            </a:r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31"/>
          <p:cNvSpPr txBox="1"/>
          <p:nvPr>
            <p:ph idx="1" type="subTitle"/>
          </p:nvPr>
        </p:nvSpPr>
        <p:spPr>
          <a:xfrm>
            <a:off x="228600" y="842925"/>
            <a:ext cx="8456400" cy="36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latin typeface="Arial"/>
                <a:ea typeface="Arial"/>
                <a:cs typeface="Arial"/>
                <a:sym typeface="Arial"/>
              </a:rPr>
              <a:t>texto</a:t>
            </a:r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31"/>
          <p:cNvSpPr txBox="1"/>
          <p:nvPr>
            <p:ph type="title"/>
          </p:nvPr>
        </p:nvSpPr>
        <p:spPr>
          <a:xfrm>
            <a:off x="228600" y="270218"/>
            <a:ext cx="4323300" cy="57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Objetivos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2"/>
          <p:cNvSpPr txBox="1"/>
          <p:nvPr>
            <p:ph idx="1" type="subTitle"/>
          </p:nvPr>
        </p:nvSpPr>
        <p:spPr>
          <a:xfrm>
            <a:off x="228600" y="757375"/>
            <a:ext cx="8467200" cy="216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457200" lvl="0" marL="0" rtl="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400">
                <a:latin typeface="Arial"/>
                <a:ea typeface="Arial"/>
                <a:cs typeface="Arial"/>
                <a:sym typeface="Arial"/>
              </a:rPr>
              <a:t> texto</a:t>
            </a:r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32"/>
          <p:cNvSpPr txBox="1"/>
          <p:nvPr>
            <p:ph type="title"/>
          </p:nvPr>
        </p:nvSpPr>
        <p:spPr>
          <a:xfrm>
            <a:off x="228600" y="270218"/>
            <a:ext cx="4323300" cy="57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Metodologia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33"/>
          <p:cNvSpPr txBox="1"/>
          <p:nvPr>
            <p:ph idx="1" type="subTitle"/>
          </p:nvPr>
        </p:nvSpPr>
        <p:spPr>
          <a:xfrm>
            <a:off x="228600" y="1046100"/>
            <a:ext cx="8467200" cy="216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91440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400">
                <a:latin typeface="Arial"/>
                <a:ea typeface="Arial"/>
                <a:cs typeface="Arial"/>
                <a:sym typeface="Arial"/>
              </a:rPr>
              <a:t>texto</a:t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indent="457200" lvl="0" marL="0" rtl="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33"/>
          <p:cNvSpPr txBox="1"/>
          <p:nvPr>
            <p:ph type="title"/>
          </p:nvPr>
        </p:nvSpPr>
        <p:spPr>
          <a:xfrm>
            <a:off x="228600" y="270218"/>
            <a:ext cx="4323300" cy="57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Metodologia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34"/>
          <p:cNvSpPr txBox="1"/>
          <p:nvPr>
            <p:ph idx="1" type="subTitle"/>
          </p:nvPr>
        </p:nvSpPr>
        <p:spPr>
          <a:xfrm>
            <a:off x="228600" y="975700"/>
            <a:ext cx="8456400" cy="205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45720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latin typeface="Arial"/>
                <a:ea typeface="Arial"/>
                <a:cs typeface="Arial"/>
                <a:sym typeface="Arial"/>
              </a:rPr>
              <a:t>texto</a:t>
            </a:r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p34"/>
          <p:cNvSpPr txBox="1"/>
          <p:nvPr>
            <p:ph type="title"/>
          </p:nvPr>
        </p:nvSpPr>
        <p:spPr>
          <a:xfrm>
            <a:off x="228600" y="270218"/>
            <a:ext cx="4323300" cy="57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Fundamentação Teórica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5"/>
          <p:cNvSpPr txBox="1"/>
          <p:nvPr>
            <p:ph idx="1" type="subTitle"/>
          </p:nvPr>
        </p:nvSpPr>
        <p:spPr>
          <a:xfrm>
            <a:off x="228600" y="975700"/>
            <a:ext cx="8456400" cy="205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latin typeface="Arial"/>
                <a:ea typeface="Arial"/>
                <a:cs typeface="Arial"/>
                <a:sym typeface="Arial"/>
              </a:rPr>
              <a:t>texto</a:t>
            </a:r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35"/>
          <p:cNvSpPr txBox="1"/>
          <p:nvPr>
            <p:ph type="title"/>
          </p:nvPr>
        </p:nvSpPr>
        <p:spPr>
          <a:xfrm>
            <a:off x="228600" y="270218"/>
            <a:ext cx="4323300" cy="57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Fundamentação Teórica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6"/>
          <p:cNvSpPr txBox="1"/>
          <p:nvPr>
            <p:ph type="title"/>
          </p:nvPr>
        </p:nvSpPr>
        <p:spPr>
          <a:xfrm>
            <a:off x="228600" y="270218"/>
            <a:ext cx="4323300" cy="57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Resultados Esperados</a:t>
            </a:r>
            <a:endParaRPr/>
          </a:p>
        </p:txBody>
      </p:sp>
      <p:sp>
        <p:nvSpPr>
          <p:cNvPr id="199" name="Google Shape;199;p36"/>
          <p:cNvSpPr txBox="1"/>
          <p:nvPr>
            <p:ph idx="1" type="subTitle"/>
          </p:nvPr>
        </p:nvSpPr>
        <p:spPr>
          <a:xfrm>
            <a:off x="228600" y="975700"/>
            <a:ext cx="8456400" cy="326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latin typeface="Arial"/>
                <a:ea typeface="Arial"/>
                <a:cs typeface="Arial"/>
                <a:sym typeface="Arial"/>
              </a:rPr>
              <a:t>texto</a:t>
            </a:r>
            <a:br>
              <a:rPr lang="en" sz="1400">
                <a:latin typeface="Arial"/>
                <a:ea typeface="Arial"/>
                <a:cs typeface="Arial"/>
                <a:sym typeface="Arial"/>
              </a:rPr>
            </a:br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7"/>
          <p:cNvSpPr txBox="1"/>
          <p:nvPr>
            <p:ph idx="1" type="subTitle"/>
          </p:nvPr>
        </p:nvSpPr>
        <p:spPr>
          <a:xfrm>
            <a:off x="228600" y="1018450"/>
            <a:ext cx="8445900" cy="205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latin typeface="Arial"/>
                <a:ea typeface="Arial"/>
                <a:cs typeface="Arial"/>
                <a:sym typeface="Arial"/>
              </a:rPr>
              <a:t>texto</a:t>
            </a:r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p37"/>
          <p:cNvSpPr txBox="1"/>
          <p:nvPr>
            <p:ph type="title"/>
          </p:nvPr>
        </p:nvSpPr>
        <p:spPr>
          <a:xfrm>
            <a:off x="228600" y="270218"/>
            <a:ext cx="4323300" cy="57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Referências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inimal Gradient Pitch Deck by Slidesgo">
  <a:themeElements>
    <a:clrScheme name="Simple Light">
      <a:dk1>
        <a:srgbClr val="000000"/>
      </a:dk1>
      <a:lt1>
        <a:srgbClr val="FFFFFF"/>
      </a:lt1>
      <a:dk2>
        <a:srgbClr val="FEA86F"/>
      </a:dk2>
      <a:lt2>
        <a:srgbClr val="FFDEF3"/>
      </a:lt2>
      <a:accent1>
        <a:srgbClr val="FFFFFF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lidesgo Final Pages">
  <a:themeElements>
    <a:clrScheme name="Simple Light">
      <a:dk1>
        <a:srgbClr val="FFFFFF"/>
      </a:dk1>
      <a:lt1>
        <a:srgbClr val="22244E"/>
      </a:lt1>
      <a:dk2>
        <a:srgbClr val="503259"/>
      </a:dk2>
      <a:lt2>
        <a:srgbClr val="765186"/>
      </a:lt2>
      <a:accent1>
        <a:srgbClr val="B07CC6"/>
      </a:accent1>
      <a:accent2>
        <a:srgbClr val="FAF6E7"/>
      </a:accent2>
      <a:accent3>
        <a:srgbClr val="E3DFD2"/>
      </a:accent3>
      <a:accent4>
        <a:srgbClr val="FFFFFF"/>
      </a:accent4>
      <a:accent5>
        <a:srgbClr val="FFFFFF"/>
      </a:accent5>
      <a:accent6>
        <a:srgbClr val="FFFFFF"/>
      </a:accent6>
      <a:hlink>
        <a:srgbClr val="765186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