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 id="2147483670"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Open Sans" panose="020B0604020202020204" charset="0"/>
      <p:regular r:id="rId25"/>
      <p:bold r:id="rId26"/>
      <p:italic r:id="rId27"/>
      <p:boldItalic r:id="rId28"/>
    </p:embeddedFont>
    <p:embeddedFont>
      <p:font typeface="Courgette" panose="020B0604020202020204" charset="0"/>
      <p:regular r:id="rId29"/>
    </p:embeddedFont>
    <p:embeddedFont>
      <p:font typeface="Nunito"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1E2DDD-19C1-4549-AC2D-99AB8BD6D5E2}">
  <a:tblStyle styleId="{7E1E2DDD-19C1-4549-AC2D-99AB8BD6D5E2}"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8d6e9a09ed_3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28d6e9a09ed_3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8d6e9a09ed_3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g28d6e9a09ed_3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8d6e9a09ed_3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28d6e9a09ed_3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8d6e9a09ed_3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g28d6e9a09ed_3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5c529c82a7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g25c529c82a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8d6e9a09ed_3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g28d6e9a09ed_3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8d6e9a09ed_3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28d6e9a09ed_3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8d6e9a09ed_3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28d6e9a09ed_3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8d6e9a09ed_3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g28d6e9a09ed_3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8d6e9a09ed_3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g28d6e9a09ed_3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8d6e9a09ed_3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g28d6e9a09ed_3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8d6e9a09ed_3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g28d6e9a09ed_3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8d6e9a09ed_3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28d6e9a09ed_3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8d6e9a09ed_3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g28d6e9a09ed_3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8d6e9a09ed_3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g28d6e9a09ed_3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8d6e9a09ed_3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28d6e9a09ed_3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8d6e9a09ed_3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g28d6e9a09ed_3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2"/>
        <p:cNvGrpSpPr/>
        <p:nvPr/>
      </p:nvGrpSpPr>
      <p:grpSpPr>
        <a:xfrm>
          <a:off x="0" y="0"/>
          <a:ext cx="0" cy="0"/>
          <a:chOff x="0" y="0"/>
          <a:chExt cx="0" cy="0"/>
        </a:xfrm>
      </p:grpSpPr>
      <p:sp>
        <p:nvSpPr>
          <p:cNvPr id="53" name="Google Shape;53;p14"/>
          <p:cNvSpPr>
            <a:spLocks noGrp="1"/>
          </p:cNvSpPr>
          <p:nvPr>
            <p:ph type="pic" idx="2"/>
          </p:nvPr>
        </p:nvSpPr>
        <p:spPr>
          <a:xfrm>
            <a:off x="509145" y="641242"/>
            <a:ext cx="3857759" cy="3878846"/>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4"/>
        <p:cNvGrpSpPr/>
        <p:nvPr/>
      </p:nvGrpSpPr>
      <p:grpSpPr>
        <a:xfrm>
          <a:off x="0" y="0"/>
          <a:ext cx="0" cy="0"/>
          <a:chOff x="0" y="0"/>
          <a:chExt cx="0" cy="0"/>
        </a:xfrm>
      </p:grpSpPr>
      <p:sp>
        <p:nvSpPr>
          <p:cNvPr id="55" name="Google Shape;55;p15"/>
          <p:cNvSpPr>
            <a:spLocks noGrp="1"/>
          </p:cNvSpPr>
          <p:nvPr>
            <p:ph type="pic" idx="2"/>
          </p:nvPr>
        </p:nvSpPr>
        <p:spPr>
          <a:xfrm>
            <a:off x="1" y="0"/>
            <a:ext cx="4714874" cy="51435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6"/>
        <p:cNvGrpSpPr/>
        <p:nvPr/>
      </p:nvGrpSpPr>
      <p:grpSpPr>
        <a:xfrm>
          <a:off x="0" y="0"/>
          <a:ext cx="0" cy="0"/>
          <a:chOff x="0" y="0"/>
          <a:chExt cx="0" cy="0"/>
        </a:xfrm>
      </p:grpSpPr>
      <p:sp>
        <p:nvSpPr>
          <p:cNvPr id="57" name="Google Shape;57;p16"/>
          <p:cNvSpPr>
            <a:spLocks noGrp="1"/>
          </p:cNvSpPr>
          <p:nvPr>
            <p:ph type="pic" idx="2"/>
          </p:nvPr>
        </p:nvSpPr>
        <p:spPr>
          <a:xfrm>
            <a:off x="601896" y="2240367"/>
            <a:ext cx="1581413" cy="1205555"/>
          </a:xfrm>
          <a:prstGeom prst="rect">
            <a:avLst/>
          </a:prstGeom>
          <a:noFill/>
          <a:ln>
            <a:noFill/>
          </a:ln>
        </p:spPr>
      </p:sp>
      <p:sp>
        <p:nvSpPr>
          <p:cNvPr id="58" name="Google Shape;58;p16"/>
          <p:cNvSpPr>
            <a:spLocks noGrp="1"/>
          </p:cNvSpPr>
          <p:nvPr>
            <p:ph type="pic" idx="3"/>
          </p:nvPr>
        </p:nvSpPr>
        <p:spPr>
          <a:xfrm>
            <a:off x="2826461" y="1979180"/>
            <a:ext cx="1332686" cy="1512820"/>
          </a:xfrm>
          <a:prstGeom prst="rect">
            <a:avLst/>
          </a:prstGeom>
          <a:noFill/>
          <a:ln>
            <a:noFill/>
          </a:ln>
        </p:spPr>
      </p:sp>
      <p:sp>
        <p:nvSpPr>
          <p:cNvPr id="59" name="Google Shape;59;p16"/>
          <p:cNvSpPr>
            <a:spLocks noGrp="1"/>
          </p:cNvSpPr>
          <p:nvPr>
            <p:ph type="pic" idx="4"/>
          </p:nvPr>
        </p:nvSpPr>
        <p:spPr>
          <a:xfrm>
            <a:off x="4940096" y="2079046"/>
            <a:ext cx="1438278" cy="1424426"/>
          </a:xfrm>
          <a:prstGeom prst="rect">
            <a:avLst/>
          </a:prstGeom>
          <a:noFill/>
          <a:ln>
            <a:noFill/>
          </a:ln>
        </p:spPr>
      </p:sp>
      <p:sp>
        <p:nvSpPr>
          <p:cNvPr id="60" name="Google Shape;60;p16"/>
          <p:cNvSpPr>
            <a:spLocks noGrp="1"/>
          </p:cNvSpPr>
          <p:nvPr>
            <p:ph type="pic" idx="5"/>
          </p:nvPr>
        </p:nvSpPr>
        <p:spPr>
          <a:xfrm>
            <a:off x="6856901" y="2184932"/>
            <a:ext cx="1572425" cy="1222705"/>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1"/>
        <p:cNvGrpSpPr/>
        <p:nvPr/>
      </p:nvGrpSpPr>
      <p:grpSpPr>
        <a:xfrm>
          <a:off x="0" y="0"/>
          <a:ext cx="0" cy="0"/>
          <a:chOff x="0" y="0"/>
          <a:chExt cx="0" cy="0"/>
        </a:xfrm>
      </p:grpSpPr>
      <p:sp>
        <p:nvSpPr>
          <p:cNvPr id="62" name="Google Shape;62;p17"/>
          <p:cNvSpPr>
            <a:spLocks noGrp="1"/>
          </p:cNvSpPr>
          <p:nvPr>
            <p:ph type="pic" idx="2"/>
          </p:nvPr>
        </p:nvSpPr>
        <p:spPr>
          <a:xfrm>
            <a:off x="0" y="-71755"/>
            <a:ext cx="9144000" cy="3255576"/>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3"/>
        <p:cNvGrpSpPr/>
        <p:nvPr/>
      </p:nvGrpSpPr>
      <p:grpSpPr>
        <a:xfrm>
          <a:off x="0" y="0"/>
          <a:ext cx="0" cy="0"/>
          <a:chOff x="0" y="0"/>
          <a:chExt cx="0" cy="0"/>
        </a:xfrm>
      </p:grpSpPr>
      <p:sp>
        <p:nvSpPr>
          <p:cNvPr id="64" name="Google Shape;64;p18"/>
          <p:cNvSpPr>
            <a:spLocks noGrp="1"/>
          </p:cNvSpPr>
          <p:nvPr>
            <p:ph type="pic" idx="2"/>
          </p:nvPr>
        </p:nvSpPr>
        <p:spPr>
          <a:xfrm>
            <a:off x="3008144" y="2051315"/>
            <a:ext cx="3365687" cy="2620344"/>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5"/>
        <p:cNvGrpSpPr/>
        <p:nvPr/>
      </p:nvGrpSpPr>
      <p:grpSpPr>
        <a:xfrm>
          <a:off x="0" y="0"/>
          <a:ext cx="0" cy="0"/>
          <a:chOff x="0" y="0"/>
          <a:chExt cx="0" cy="0"/>
        </a:xfrm>
      </p:grpSpPr>
      <p:sp>
        <p:nvSpPr>
          <p:cNvPr id="66" name="Google Shape;66;p19"/>
          <p:cNvSpPr>
            <a:spLocks noGrp="1"/>
          </p:cNvSpPr>
          <p:nvPr>
            <p:ph type="pic" idx="2"/>
          </p:nvPr>
        </p:nvSpPr>
        <p:spPr>
          <a:xfrm>
            <a:off x="494521" y="646113"/>
            <a:ext cx="3746811" cy="3851892"/>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7"/>
        <p:cNvGrpSpPr/>
        <p:nvPr/>
      </p:nvGrpSpPr>
      <p:grpSpPr>
        <a:xfrm>
          <a:off x="0" y="0"/>
          <a:ext cx="0" cy="0"/>
          <a:chOff x="0" y="0"/>
          <a:chExt cx="0" cy="0"/>
        </a:xfrm>
      </p:grpSpPr>
      <p:sp>
        <p:nvSpPr>
          <p:cNvPr id="68" name="Google Shape;68;p20"/>
          <p:cNvSpPr>
            <a:spLocks noGrp="1"/>
          </p:cNvSpPr>
          <p:nvPr>
            <p:ph type="pic" idx="2"/>
          </p:nvPr>
        </p:nvSpPr>
        <p:spPr>
          <a:xfrm>
            <a:off x="4322378" y="552309"/>
            <a:ext cx="4300537" cy="4039502"/>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69"/>
        <p:cNvGrpSpPr/>
        <p:nvPr/>
      </p:nvGrpSpPr>
      <p:grpSpPr>
        <a:xfrm>
          <a:off x="0" y="0"/>
          <a:ext cx="0" cy="0"/>
          <a:chOff x="0" y="0"/>
          <a:chExt cx="0" cy="0"/>
        </a:xfrm>
      </p:grpSpPr>
      <p:sp>
        <p:nvSpPr>
          <p:cNvPr id="70" name="Google Shape;70;p21"/>
          <p:cNvSpPr txBox="1">
            <a:spLocks noGrp="1"/>
          </p:cNvSpPr>
          <p:nvPr>
            <p:ph type="title"/>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1" name="Google Shape;71;p21"/>
          <p:cNvSpPr txBox="1">
            <a:spLocks noGrp="1"/>
          </p:cNvSpPr>
          <p:nvPr>
            <p:ph type="body" idx="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2" name="Google Shape;72;p21"/>
          <p:cNvSpPr txBox="1">
            <a:spLocks noGrp="1"/>
          </p:cNvSpPr>
          <p:nvPr>
            <p:ph type="dt" idx="10"/>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3" name="Google Shape;73;p21"/>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4" name="Google Shape;74;p21"/>
          <p:cNvSpPr txBox="1">
            <a:spLocks noGrp="1"/>
          </p:cNvSpPr>
          <p:nvPr>
            <p:ph type="sldNum" idx="12"/>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chemeClr val="dk1"/>
                </a:solidFill>
                <a:latin typeface="Calibri"/>
                <a:ea typeface="Calibri"/>
                <a:cs typeface="Calibri"/>
                <a:sym typeface="Calibri"/>
              </a:defRPr>
            </a:lvl1pPr>
            <a:lvl2pPr marL="0" marR="0" lvl="1" indent="0" algn="l" rtl="0">
              <a:spcBef>
                <a:spcPts val="0"/>
              </a:spcBef>
              <a:buNone/>
              <a:defRPr sz="1400">
                <a:solidFill>
                  <a:schemeClr val="dk1"/>
                </a:solidFill>
                <a:latin typeface="Calibri"/>
                <a:ea typeface="Calibri"/>
                <a:cs typeface="Calibri"/>
                <a:sym typeface="Calibri"/>
              </a:defRPr>
            </a:lvl2pPr>
            <a:lvl3pPr marL="0" marR="0" lvl="2" indent="0" algn="l" rtl="0">
              <a:spcBef>
                <a:spcPts val="0"/>
              </a:spcBef>
              <a:buNone/>
              <a:defRPr sz="1400">
                <a:solidFill>
                  <a:schemeClr val="dk1"/>
                </a:solidFill>
                <a:latin typeface="Calibri"/>
                <a:ea typeface="Calibri"/>
                <a:cs typeface="Calibri"/>
                <a:sym typeface="Calibri"/>
              </a:defRPr>
            </a:lvl3pPr>
            <a:lvl4pPr marL="0" marR="0" lvl="3" indent="0" algn="l" rtl="0">
              <a:spcBef>
                <a:spcPts val="0"/>
              </a:spcBef>
              <a:buNone/>
              <a:defRPr sz="1400">
                <a:solidFill>
                  <a:schemeClr val="dk1"/>
                </a:solidFill>
                <a:latin typeface="Calibri"/>
                <a:ea typeface="Calibri"/>
                <a:cs typeface="Calibri"/>
                <a:sym typeface="Calibri"/>
              </a:defRPr>
            </a:lvl4pPr>
            <a:lvl5pPr marL="0" marR="0" lvl="4" indent="0" algn="l" rtl="0">
              <a:spcBef>
                <a:spcPts val="0"/>
              </a:spcBef>
              <a:buNone/>
              <a:defRPr sz="1400">
                <a:solidFill>
                  <a:schemeClr val="dk1"/>
                </a:solidFill>
                <a:latin typeface="Calibri"/>
                <a:ea typeface="Calibri"/>
                <a:cs typeface="Calibri"/>
                <a:sym typeface="Calibri"/>
              </a:defRPr>
            </a:lvl5pPr>
            <a:lvl6pPr marL="0" marR="0" lvl="5" indent="0" algn="l" rtl="0">
              <a:spcBef>
                <a:spcPts val="0"/>
              </a:spcBef>
              <a:buNone/>
              <a:defRPr sz="1400">
                <a:solidFill>
                  <a:schemeClr val="dk1"/>
                </a:solidFill>
                <a:latin typeface="Calibri"/>
                <a:ea typeface="Calibri"/>
                <a:cs typeface="Calibri"/>
                <a:sym typeface="Calibri"/>
              </a:defRPr>
            </a:lvl6pPr>
            <a:lvl7pPr marL="0" marR="0" lvl="6" indent="0" algn="l" rtl="0">
              <a:spcBef>
                <a:spcPts val="0"/>
              </a:spcBef>
              <a:buNone/>
              <a:defRPr sz="1400">
                <a:solidFill>
                  <a:schemeClr val="dk1"/>
                </a:solidFill>
                <a:latin typeface="Calibri"/>
                <a:ea typeface="Calibri"/>
                <a:cs typeface="Calibri"/>
                <a:sym typeface="Calibri"/>
              </a:defRPr>
            </a:lvl7pPr>
            <a:lvl8pPr marL="0" marR="0" lvl="7" indent="0" algn="l" rtl="0">
              <a:spcBef>
                <a:spcPts val="0"/>
              </a:spcBef>
              <a:buNone/>
              <a:defRPr sz="1400">
                <a:solidFill>
                  <a:schemeClr val="dk1"/>
                </a:solidFill>
                <a:latin typeface="Calibri"/>
                <a:ea typeface="Calibri"/>
                <a:cs typeface="Calibri"/>
                <a:sym typeface="Calibri"/>
              </a:defRPr>
            </a:lvl8pPr>
            <a:lvl9pPr marL="0" marR="0" lvl="8" indent="0" algn="l" rtl="0">
              <a:spcBef>
                <a:spcPts val="0"/>
              </a:spcBef>
              <a:buNone/>
              <a:defRPr sz="14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‹Nº›</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2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7" name="Google Shape;77;p22"/>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chemeClr val="dk1"/>
                </a:solidFill>
                <a:latin typeface="Calibri"/>
                <a:ea typeface="Calibri"/>
                <a:cs typeface="Calibri"/>
                <a:sym typeface="Calibri"/>
              </a:defRPr>
            </a:lvl1pPr>
            <a:lvl2pPr marL="0" marR="0" lvl="1" indent="0" algn="l" rtl="0">
              <a:spcBef>
                <a:spcPts val="0"/>
              </a:spcBef>
              <a:buNone/>
              <a:defRPr sz="1400">
                <a:solidFill>
                  <a:schemeClr val="dk1"/>
                </a:solidFill>
                <a:latin typeface="Calibri"/>
                <a:ea typeface="Calibri"/>
                <a:cs typeface="Calibri"/>
                <a:sym typeface="Calibri"/>
              </a:defRPr>
            </a:lvl2pPr>
            <a:lvl3pPr marL="0" marR="0" lvl="2" indent="0" algn="l" rtl="0">
              <a:spcBef>
                <a:spcPts val="0"/>
              </a:spcBef>
              <a:buNone/>
              <a:defRPr sz="1400">
                <a:solidFill>
                  <a:schemeClr val="dk1"/>
                </a:solidFill>
                <a:latin typeface="Calibri"/>
                <a:ea typeface="Calibri"/>
                <a:cs typeface="Calibri"/>
                <a:sym typeface="Calibri"/>
              </a:defRPr>
            </a:lvl3pPr>
            <a:lvl4pPr marL="0" marR="0" lvl="3" indent="0" algn="l" rtl="0">
              <a:spcBef>
                <a:spcPts val="0"/>
              </a:spcBef>
              <a:buNone/>
              <a:defRPr sz="1400">
                <a:solidFill>
                  <a:schemeClr val="dk1"/>
                </a:solidFill>
                <a:latin typeface="Calibri"/>
                <a:ea typeface="Calibri"/>
                <a:cs typeface="Calibri"/>
                <a:sym typeface="Calibri"/>
              </a:defRPr>
            </a:lvl4pPr>
            <a:lvl5pPr marL="0" marR="0" lvl="4" indent="0" algn="l" rtl="0">
              <a:spcBef>
                <a:spcPts val="0"/>
              </a:spcBef>
              <a:buNone/>
              <a:defRPr sz="1400">
                <a:solidFill>
                  <a:schemeClr val="dk1"/>
                </a:solidFill>
                <a:latin typeface="Calibri"/>
                <a:ea typeface="Calibri"/>
                <a:cs typeface="Calibri"/>
                <a:sym typeface="Calibri"/>
              </a:defRPr>
            </a:lvl5pPr>
            <a:lvl6pPr marL="0" marR="0" lvl="5" indent="0" algn="l" rtl="0">
              <a:spcBef>
                <a:spcPts val="0"/>
              </a:spcBef>
              <a:buNone/>
              <a:defRPr sz="1400">
                <a:solidFill>
                  <a:schemeClr val="dk1"/>
                </a:solidFill>
                <a:latin typeface="Calibri"/>
                <a:ea typeface="Calibri"/>
                <a:cs typeface="Calibri"/>
                <a:sym typeface="Calibri"/>
              </a:defRPr>
            </a:lvl6pPr>
            <a:lvl7pPr marL="0" marR="0" lvl="6" indent="0" algn="l" rtl="0">
              <a:spcBef>
                <a:spcPts val="0"/>
              </a:spcBef>
              <a:buNone/>
              <a:defRPr sz="1400">
                <a:solidFill>
                  <a:schemeClr val="dk1"/>
                </a:solidFill>
                <a:latin typeface="Calibri"/>
                <a:ea typeface="Calibri"/>
                <a:cs typeface="Calibri"/>
                <a:sym typeface="Calibri"/>
              </a:defRPr>
            </a:lvl7pPr>
            <a:lvl8pPr marL="0" marR="0" lvl="7" indent="0" algn="l" rtl="0">
              <a:spcBef>
                <a:spcPts val="0"/>
              </a:spcBef>
              <a:buNone/>
              <a:defRPr sz="1400">
                <a:solidFill>
                  <a:schemeClr val="dk1"/>
                </a:solidFill>
                <a:latin typeface="Calibri"/>
                <a:ea typeface="Calibri"/>
                <a:cs typeface="Calibri"/>
                <a:sym typeface="Calibri"/>
              </a:defRPr>
            </a:lvl8pPr>
            <a:lvl9pPr marL="0" marR="0" lvl="8" indent="0" algn="l" rtl="0">
              <a:spcBef>
                <a:spcPts val="0"/>
              </a:spcBef>
              <a:buNone/>
              <a:defRPr sz="14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3" name="Google Shape;83;p23"/>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4" name="Google Shape;84;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5" name="Google Shape;85;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6" name="Google Shape;86;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chemeClr val="dk1"/>
                </a:solidFill>
                <a:latin typeface="Calibri"/>
                <a:ea typeface="Calibri"/>
                <a:cs typeface="Calibri"/>
                <a:sym typeface="Calibri"/>
              </a:defRPr>
            </a:lvl1pPr>
            <a:lvl2pPr marL="0" marR="0" lvl="1" indent="0" algn="l" rtl="0">
              <a:spcBef>
                <a:spcPts val="0"/>
              </a:spcBef>
              <a:buNone/>
              <a:defRPr sz="1400">
                <a:solidFill>
                  <a:schemeClr val="dk1"/>
                </a:solidFill>
                <a:latin typeface="Calibri"/>
                <a:ea typeface="Calibri"/>
                <a:cs typeface="Calibri"/>
                <a:sym typeface="Calibri"/>
              </a:defRPr>
            </a:lvl2pPr>
            <a:lvl3pPr marL="0" marR="0" lvl="2" indent="0" algn="l" rtl="0">
              <a:spcBef>
                <a:spcPts val="0"/>
              </a:spcBef>
              <a:buNone/>
              <a:defRPr sz="1400">
                <a:solidFill>
                  <a:schemeClr val="dk1"/>
                </a:solidFill>
                <a:latin typeface="Calibri"/>
                <a:ea typeface="Calibri"/>
                <a:cs typeface="Calibri"/>
                <a:sym typeface="Calibri"/>
              </a:defRPr>
            </a:lvl3pPr>
            <a:lvl4pPr marL="0" marR="0" lvl="3" indent="0" algn="l" rtl="0">
              <a:spcBef>
                <a:spcPts val="0"/>
              </a:spcBef>
              <a:buNone/>
              <a:defRPr sz="1400">
                <a:solidFill>
                  <a:schemeClr val="dk1"/>
                </a:solidFill>
                <a:latin typeface="Calibri"/>
                <a:ea typeface="Calibri"/>
                <a:cs typeface="Calibri"/>
                <a:sym typeface="Calibri"/>
              </a:defRPr>
            </a:lvl4pPr>
            <a:lvl5pPr marL="0" marR="0" lvl="4" indent="0" algn="l" rtl="0">
              <a:spcBef>
                <a:spcPts val="0"/>
              </a:spcBef>
              <a:buNone/>
              <a:defRPr sz="1400">
                <a:solidFill>
                  <a:schemeClr val="dk1"/>
                </a:solidFill>
                <a:latin typeface="Calibri"/>
                <a:ea typeface="Calibri"/>
                <a:cs typeface="Calibri"/>
                <a:sym typeface="Calibri"/>
              </a:defRPr>
            </a:lvl5pPr>
            <a:lvl6pPr marL="0" marR="0" lvl="5" indent="0" algn="l" rtl="0">
              <a:spcBef>
                <a:spcPts val="0"/>
              </a:spcBef>
              <a:buNone/>
              <a:defRPr sz="1400">
                <a:solidFill>
                  <a:schemeClr val="dk1"/>
                </a:solidFill>
                <a:latin typeface="Calibri"/>
                <a:ea typeface="Calibri"/>
                <a:cs typeface="Calibri"/>
                <a:sym typeface="Calibri"/>
              </a:defRPr>
            </a:lvl6pPr>
            <a:lvl7pPr marL="0" marR="0" lvl="6" indent="0" algn="l" rtl="0">
              <a:spcBef>
                <a:spcPts val="0"/>
              </a:spcBef>
              <a:buNone/>
              <a:defRPr sz="1400">
                <a:solidFill>
                  <a:schemeClr val="dk1"/>
                </a:solidFill>
                <a:latin typeface="Calibri"/>
                <a:ea typeface="Calibri"/>
                <a:cs typeface="Calibri"/>
                <a:sym typeface="Calibri"/>
              </a:defRPr>
            </a:lvl7pPr>
            <a:lvl8pPr marL="0" marR="0" lvl="7" indent="0" algn="l" rtl="0">
              <a:spcBef>
                <a:spcPts val="0"/>
              </a:spcBef>
              <a:buNone/>
              <a:defRPr sz="1400">
                <a:solidFill>
                  <a:schemeClr val="dk1"/>
                </a:solidFill>
                <a:latin typeface="Calibri"/>
                <a:ea typeface="Calibri"/>
                <a:cs typeface="Calibri"/>
                <a:sym typeface="Calibri"/>
              </a:defRPr>
            </a:lvl8pPr>
            <a:lvl9pPr marL="0" marR="0" lvl="8" indent="0" algn="l" rtl="0">
              <a:spcBef>
                <a:spcPts val="0"/>
              </a:spcBef>
              <a:buNone/>
              <a:defRPr sz="14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hyperlink" Target="https://plantillaspowerpoint.org/" TargetMode="Externa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‹Nº›</a:t>
            </a:fld>
            <a:endParaRPr/>
          </a:p>
        </p:txBody>
      </p:sp>
      <p:sp>
        <p:nvSpPr>
          <p:cNvPr id="5" name="TextBox 11"/>
          <p:cNvSpPr txBox="1"/>
          <p:nvPr userDrawn="1"/>
        </p:nvSpPr>
        <p:spPr>
          <a:xfrm rot="16200000">
            <a:off x="-2363118" y="1253959"/>
            <a:ext cx="4446020" cy="230832"/>
          </a:xfrm>
          <a:prstGeom prst="rect">
            <a:avLst/>
          </a:prstGeom>
          <a:noFill/>
        </p:spPr>
        <p:txBody>
          <a:bodyPr wrap="square" rtlCol="0" anchor="ctr">
            <a:spAutoFit/>
          </a:bodyPr>
          <a:lstStyle/>
          <a:p>
            <a:r>
              <a:rPr lang="bs-Latn-BA" sz="900" dirty="0">
                <a:solidFill>
                  <a:schemeClr val="bg1">
                    <a:lumMod val="65000"/>
                  </a:schemeClr>
                </a:solidFill>
              </a:rPr>
              <a:t>Find</a:t>
            </a:r>
            <a:r>
              <a:rPr lang="bs-Latn-BA" sz="900" baseline="0" dirty="0">
                <a:solidFill>
                  <a:schemeClr val="bg1">
                    <a:lumMod val="65000"/>
                  </a:schemeClr>
                </a:solidFill>
              </a:rPr>
              <a:t> m</a:t>
            </a:r>
            <a:r>
              <a:rPr lang="bs-Latn-BA" sz="900" dirty="0">
                <a:solidFill>
                  <a:schemeClr val="bg1">
                    <a:lumMod val="65000"/>
                  </a:schemeClr>
                </a:solidFill>
              </a:rPr>
              <a:t>ore PowerPoint templates</a:t>
            </a:r>
            <a:r>
              <a:rPr lang="bs-Latn-BA" sz="900" baseline="0" dirty="0">
                <a:solidFill>
                  <a:schemeClr val="bg1">
                    <a:lumMod val="65000"/>
                  </a:schemeClr>
                </a:solidFill>
              </a:rPr>
              <a:t> on </a:t>
            </a:r>
            <a:r>
              <a:rPr lang="es-PE" sz="900" b="1" baseline="0" dirty="0" smtClean="0">
                <a:solidFill>
                  <a:schemeClr val="bg1">
                    <a:lumMod val="65000"/>
                  </a:schemeClr>
                </a:solidFill>
                <a:hlinkClick r:id="rId13"/>
              </a:rPr>
              <a:t>plantillaspowerpoint.org</a:t>
            </a:r>
            <a:endParaRPr lang="en-US" sz="900" dirty="0">
              <a:solidFill>
                <a:schemeClr val="bg1">
                  <a:lumMod val="65000"/>
                </a:schemeClr>
              </a:solidFill>
            </a:endParaRPr>
          </a:p>
        </p:txBody>
      </p:sp>
      <p:pic>
        <p:nvPicPr>
          <p:cNvPr id="9" name="Imagen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675523" y="3979822"/>
            <a:ext cx="1070831" cy="295958"/>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6E6EB"/>
        </a:solidFill>
        <a:effectLst/>
      </p:bgPr>
    </p:bg>
    <p:spTree>
      <p:nvGrpSpPr>
        <p:cNvPr id="1" name="Shape 50"/>
        <p:cNvGrpSpPr/>
        <p:nvPr/>
      </p:nvGrpSpPr>
      <p:grpSpPr>
        <a:xfrm>
          <a:off x="0" y="0"/>
          <a:ext cx="0" cy="0"/>
          <a:chOff x="0" y="0"/>
          <a:chExt cx="0" cy="0"/>
        </a:xfrm>
      </p:grpSpPr>
      <p:pic>
        <p:nvPicPr>
          <p:cNvPr id="51" name="Google Shape;51;p13" descr="A purple and brown pattern&#10;&#10;Description automatically generated"/>
          <p:cNvPicPr preferRelativeResize="0"/>
          <p:nvPr/>
        </p:nvPicPr>
        <p:blipFill rotWithShape="1">
          <a:blip r:embed="rId12">
            <a:alphaModFix amt="50000"/>
          </a:blip>
          <a:srcRect/>
          <a:stretch/>
        </p:blipFill>
        <p:spPr>
          <a:xfrm>
            <a:off x="0" y="0"/>
            <a:ext cx="9144000" cy="5143500"/>
          </a:xfrm>
          <a:prstGeom prst="rect">
            <a:avLst/>
          </a:prstGeom>
          <a:noFill/>
          <a:ln>
            <a:noFill/>
          </a:ln>
        </p:spPr>
      </p:pic>
      <p:sp>
        <p:nvSpPr>
          <p:cNvPr id="3" name="TextBox 11"/>
          <p:cNvSpPr txBox="1"/>
          <p:nvPr userDrawn="1"/>
        </p:nvSpPr>
        <p:spPr>
          <a:xfrm rot="16200000">
            <a:off x="-2363118" y="1253959"/>
            <a:ext cx="4446020" cy="230832"/>
          </a:xfrm>
          <a:prstGeom prst="rect">
            <a:avLst/>
          </a:prstGeom>
          <a:noFill/>
        </p:spPr>
        <p:txBody>
          <a:bodyPr wrap="square" rtlCol="0" anchor="ctr">
            <a:spAutoFit/>
          </a:bodyPr>
          <a:lstStyle/>
          <a:p>
            <a:r>
              <a:rPr lang="bs-Latn-BA" sz="900" dirty="0">
                <a:solidFill>
                  <a:schemeClr val="bg1">
                    <a:lumMod val="65000"/>
                  </a:schemeClr>
                </a:solidFill>
              </a:rPr>
              <a:t>Find</a:t>
            </a:r>
            <a:r>
              <a:rPr lang="bs-Latn-BA" sz="900" baseline="0" dirty="0">
                <a:solidFill>
                  <a:schemeClr val="bg1">
                    <a:lumMod val="65000"/>
                  </a:schemeClr>
                </a:solidFill>
              </a:rPr>
              <a:t> m</a:t>
            </a:r>
            <a:r>
              <a:rPr lang="bs-Latn-BA" sz="900" dirty="0">
                <a:solidFill>
                  <a:schemeClr val="bg1">
                    <a:lumMod val="65000"/>
                  </a:schemeClr>
                </a:solidFill>
              </a:rPr>
              <a:t>ore PowerPoint templates</a:t>
            </a:r>
            <a:r>
              <a:rPr lang="bs-Latn-BA" sz="900" baseline="0" dirty="0">
                <a:solidFill>
                  <a:schemeClr val="bg1">
                    <a:lumMod val="65000"/>
                  </a:schemeClr>
                </a:solidFill>
              </a:rPr>
              <a:t> on </a:t>
            </a:r>
            <a:r>
              <a:rPr lang="es-PE" sz="900" b="1" baseline="0" dirty="0" smtClean="0">
                <a:solidFill>
                  <a:schemeClr val="bg1">
                    <a:lumMod val="65000"/>
                  </a:schemeClr>
                </a:solidFill>
                <a:hlinkClick r:id="rId13"/>
              </a:rPr>
              <a:t>plantillaspowerpoint.org</a:t>
            </a:r>
            <a:endParaRPr lang="en-US" sz="900" dirty="0">
              <a:solidFill>
                <a:schemeClr val="bg1">
                  <a:lumMod val="65000"/>
                </a:schemeClr>
              </a:solidFill>
            </a:endParaRPr>
          </a:p>
        </p:txBody>
      </p:sp>
      <p:pic>
        <p:nvPicPr>
          <p:cNvPr id="4" name="Imagen 3"/>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675523" y="3979822"/>
            <a:ext cx="1070831" cy="295958"/>
          </a:xfrm>
          <a:prstGeom prst="rect">
            <a:avLst/>
          </a:prstGeom>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0218A"/>
        </a:solidFill>
        <a:effectLst/>
      </p:bgPr>
    </p:bg>
    <p:spTree>
      <p:nvGrpSpPr>
        <p:cNvPr id="1" name="Shape 90"/>
        <p:cNvGrpSpPr/>
        <p:nvPr/>
      </p:nvGrpSpPr>
      <p:grpSpPr>
        <a:xfrm>
          <a:off x="0" y="0"/>
          <a:ext cx="0" cy="0"/>
          <a:chOff x="0" y="0"/>
          <a:chExt cx="0" cy="0"/>
        </a:xfrm>
      </p:grpSpPr>
      <p:grpSp>
        <p:nvGrpSpPr>
          <p:cNvPr id="91" name="Google Shape;91;p24"/>
          <p:cNvGrpSpPr/>
          <p:nvPr/>
        </p:nvGrpSpPr>
        <p:grpSpPr>
          <a:xfrm>
            <a:off x="2082317" y="1314450"/>
            <a:ext cx="4979819" cy="2513313"/>
            <a:chOff x="1238305" y="976312"/>
            <a:chExt cx="9715995" cy="4903660"/>
          </a:xfrm>
        </p:grpSpPr>
        <p:sp>
          <p:nvSpPr>
            <p:cNvPr id="92" name="Google Shape;92;p24"/>
            <p:cNvSpPr/>
            <p:nvPr/>
          </p:nvSpPr>
          <p:spPr>
            <a:xfrm>
              <a:off x="1238305" y="976312"/>
              <a:ext cx="9715995" cy="4903660"/>
            </a:xfrm>
            <a:custGeom>
              <a:avLst/>
              <a:gdLst/>
              <a:ahLst/>
              <a:cxnLst/>
              <a:rect l="l" t="t" r="r" b="b"/>
              <a:pathLst>
                <a:path w="9715994" h="4903660" extrusionOk="0">
                  <a:moveTo>
                    <a:pt x="1203333" y="4903661"/>
                  </a:moveTo>
                  <a:cubicBezTo>
                    <a:pt x="970828" y="4903661"/>
                    <a:pt x="782899" y="4806887"/>
                    <a:pt x="656598" y="4626483"/>
                  </a:cubicBezTo>
                  <a:cubicBezTo>
                    <a:pt x="656312" y="4627722"/>
                    <a:pt x="655931" y="4628960"/>
                    <a:pt x="655645" y="4630198"/>
                  </a:cubicBezTo>
                  <a:cubicBezTo>
                    <a:pt x="648121" y="4675156"/>
                    <a:pt x="613545" y="4730973"/>
                    <a:pt x="535630" y="4759262"/>
                  </a:cubicBezTo>
                  <a:cubicBezTo>
                    <a:pt x="500674" y="4772025"/>
                    <a:pt x="461050" y="4778502"/>
                    <a:pt x="418282" y="4778502"/>
                  </a:cubicBezTo>
                  <a:cubicBezTo>
                    <a:pt x="394375" y="4778502"/>
                    <a:pt x="376658" y="4776407"/>
                    <a:pt x="370657" y="4775549"/>
                  </a:cubicBezTo>
                  <a:cubicBezTo>
                    <a:pt x="229973" y="4758023"/>
                    <a:pt x="127198" y="4703922"/>
                    <a:pt x="65191" y="4614767"/>
                  </a:cubicBezTo>
                  <a:cubicBezTo>
                    <a:pt x="-39584" y="4464368"/>
                    <a:pt x="6802" y="4266819"/>
                    <a:pt x="34520" y="4148804"/>
                  </a:cubicBezTo>
                  <a:cubicBezTo>
                    <a:pt x="38616" y="4131564"/>
                    <a:pt x="42045" y="4116610"/>
                    <a:pt x="44426" y="4104704"/>
                  </a:cubicBezTo>
                  <a:cubicBezTo>
                    <a:pt x="71191" y="3968782"/>
                    <a:pt x="792805" y="1735169"/>
                    <a:pt x="1027597" y="1009650"/>
                  </a:cubicBezTo>
                  <a:cubicBezTo>
                    <a:pt x="910630" y="1058323"/>
                    <a:pt x="773470" y="1116235"/>
                    <a:pt x="721082" y="1141667"/>
                  </a:cubicBezTo>
                  <a:cubicBezTo>
                    <a:pt x="664313" y="1169194"/>
                    <a:pt x="597924" y="1197197"/>
                    <a:pt x="535821" y="1197197"/>
                  </a:cubicBezTo>
                  <a:cubicBezTo>
                    <a:pt x="481909" y="1197197"/>
                    <a:pt x="436570" y="1175385"/>
                    <a:pt x="408091" y="1135856"/>
                  </a:cubicBezTo>
                  <a:cubicBezTo>
                    <a:pt x="355703" y="1062990"/>
                    <a:pt x="381611" y="959072"/>
                    <a:pt x="405614" y="887159"/>
                  </a:cubicBezTo>
                  <a:cubicBezTo>
                    <a:pt x="449334" y="756380"/>
                    <a:pt x="494578" y="621221"/>
                    <a:pt x="649168" y="487966"/>
                  </a:cubicBezTo>
                  <a:cubicBezTo>
                    <a:pt x="808045" y="351092"/>
                    <a:pt x="1069697" y="230029"/>
                    <a:pt x="1472605" y="106966"/>
                  </a:cubicBezTo>
                  <a:cubicBezTo>
                    <a:pt x="1705586" y="36100"/>
                    <a:pt x="1927709" y="0"/>
                    <a:pt x="2132878" y="0"/>
                  </a:cubicBezTo>
                  <a:cubicBezTo>
                    <a:pt x="2687900" y="0"/>
                    <a:pt x="2966125" y="256889"/>
                    <a:pt x="3062899" y="372142"/>
                  </a:cubicBezTo>
                  <a:cubicBezTo>
                    <a:pt x="3087473" y="396431"/>
                    <a:pt x="3197677" y="510921"/>
                    <a:pt x="3272735" y="685895"/>
                  </a:cubicBezTo>
                  <a:cubicBezTo>
                    <a:pt x="3350839" y="868013"/>
                    <a:pt x="3405227" y="1152144"/>
                    <a:pt x="3220823" y="1471041"/>
                  </a:cubicBezTo>
                  <a:cubicBezTo>
                    <a:pt x="2927263" y="1978628"/>
                    <a:pt x="2687328" y="2196370"/>
                    <a:pt x="2335284" y="2451354"/>
                  </a:cubicBezTo>
                  <a:cubicBezTo>
                    <a:pt x="2443678" y="2508409"/>
                    <a:pt x="2574743" y="2614136"/>
                    <a:pt x="2668087" y="2809494"/>
                  </a:cubicBezTo>
                  <a:cubicBezTo>
                    <a:pt x="2717141" y="2738438"/>
                    <a:pt x="2782864" y="2652808"/>
                    <a:pt x="2864398" y="2566988"/>
                  </a:cubicBezTo>
                  <a:cubicBezTo>
                    <a:pt x="3127954" y="2289524"/>
                    <a:pt x="3432564" y="2142935"/>
                    <a:pt x="3745270" y="2142935"/>
                  </a:cubicBezTo>
                  <a:cubicBezTo>
                    <a:pt x="3748985" y="2142935"/>
                    <a:pt x="3752794" y="2142935"/>
                    <a:pt x="3756604" y="2142935"/>
                  </a:cubicBezTo>
                  <a:cubicBezTo>
                    <a:pt x="3939008" y="2144935"/>
                    <a:pt x="4066834" y="2191988"/>
                    <a:pt x="4136652" y="2282857"/>
                  </a:cubicBezTo>
                  <a:cubicBezTo>
                    <a:pt x="4192373" y="2355342"/>
                    <a:pt x="4206566" y="2447354"/>
                    <a:pt x="4178848" y="2556320"/>
                  </a:cubicBezTo>
                  <a:lnTo>
                    <a:pt x="4178181" y="2558987"/>
                  </a:lnTo>
                  <a:lnTo>
                    <a:pt x="4177895" y="2561082"/>
                  </a:lnTo>
                  <a:lnTo>
                    <a:pt x="4176657" y="2565749"/>
                  </a:lnTo>
                  <a:cubicBezTo>
                    <a:pt x="4163894" y="2613851"/>
                    <a:pt x="4130937" y="2682335"/>
                    <a:pt x="4073311" y="2728151"/>
                  </a:cubicBezTo>
                  <a:cubicBezTo>
                    <a:pt x="4111601" y="2787110"/>
                    <a:pt x="4111887" y="2866835"/>
                    <a:pt x="4073882" y="2955131"/>
                  </a:cubicBezTo>
                  <a:cubicBezTo>
                    <a:pt x="4062643" y="2981039"/>
                    <a:pt x="3981966" y="3180016"/>
                    <a:pt x="3951867" y="3254407"/>
                  </a:cubicBezTo>
                  <a:lnTo>
                    <a:pt x="3951200" y="3256121"/>
                  </a:lnTo>
                  <a:lnTo>
                    <a:pt x="3950438" y="3257836"/>
                  </a:lnTo>
                  <a:cubicBezTo>
                    <a:pt x="3910528" y="3346228"/>
                    <a:pt x="3869095" y="3449765"/>
                    <a:pt x="3840710" y="3533204"/>
                  </a:cubicBezTo>
                  <a:cubicBezTo>
                    <a:pt x="3889097" y="3468338"/>
                    <a:pt x="3946343" y="3381280"/>
                    <a:pt x="3990538" y="3303937"/>
                  </a:cubicBezTo>
                  <a:cubicBezTo>
                    <a:pt x="4066643" y="3170873"/>
                    <a:pt x="4189420" y="2932366"/>
                    <a:pt x="4248856" y="2811399"/>
                  </a:cubicBezTo>
                  <a:cubicBezTo>
                    <a:pt x="4280003" y="2747867"/>
                    <a:pt x="4301149" y="2706053"/>
                    <a:pt x="4315246" y="2678430"/>
                  </a:cubicBezTo>
                  <a:cubicBezTo>
                    <a:pt x="4326390" y="2656523"/>
                    <a:pt x="4333724" y="2642045"/>
                    <a:pt x="4336868" y="2634806"/>
                  </a:cubicBezTo>
                  <a:cubicBezTo>
                    <a:pt x="4338201" y="2631758"/>
                    <a:pt x="4336963" y="2620137"/>
                    <a:pt x="4336010" y="2609850"/>
                  </a:cubicBezTo>
                  <a:cubicBezTo>
                    <a:pt x="4334772" y="2597849"/>
                    <a:pt x="4333439" y="2584228"/>
                    <a:pt x="4333629" y="2568702"/>
                  </a:cubicBezTo>
                  <a:cubicBezTo>
                    <a:pt x="4333820" y="2556415"/>
                    <a:pt x="4341439" y="2275237"/>
                    <a:pt x="4532987" y="2107311"/>
                  </a:cubicBezTo>
                  <a:cubicBezTo>
                    <a:pt x="4592042" y="2055590"/>
                    <a:pt x="4661670" y="2029397"/>
                    <a:pt x="4740061" y="2029397"/>
                  </a:cubicBezTo>
                  <a:cubicBezTo>
                    <a:pt x="4778732" y="2029397"/>
                    <a:pt x="4811213" y="2035969"/>
                    <a:pt x="4830548" y="2039874"/>
                  </a:cubicBezTo>
                  <a:cubicBezTo>
                    <a:pt x="4833977" y="2040541"/>
                    <a:pt x="4837121" y="2041208"/>
                    <a:pt x="4839692" y="2041684"/>
                  </a:cubicBezTo>
                  <a:cubicBezTo>
                    <a:pt x="4867696" y="2046446"/>
                    <a:pt x="4963327" y="2068925"/>
                    <a:pt x="5009047" y="2154936"/>
                  </a:cubicBezTo>
                  <a:cubicBezTo>
                    <a:pt x="5031240" y="2196751"/>
                    <a:pt x="5048290" y="2267331"/>
                    <a:pt x="5003427" y="2366296"/>
                  </a:cubicBezTo>
                  <a:cubicBezTo>
                    <a:pt x="4959517" y="2463451"/>
                    <a:pt x="4958374" y="2488597"/>
                    <a:pt x="4958374" y="2489549"/>
                  </a:cubicBezTo>
                  <a:cubicBezTo>
                    <a:pt x="4958374" y="2490502"/>
                    <a:pt x="4958469" y="2491264"/>
                    <a:pt x="4958565" y="2492026"/>
                  </a:cubicBezTo>
                  <a:cubicBezTo>
                    <a:pt x="4958945" y="2497265"/>
                    <a:pt x="4959517" y="2505932"/>
                    <a:pt x="4958565" y="2516791"/>
                  </a:cubicBezTo>
                  <a:lnTo>
                    <a:pt x="4958565" y="2516791"/>
                  </a:lnTo>
                  <a:cubicBezTo>
                    <a:pt x="4958565" y="2516791"/>
                    <a:pt x="4962756" y="2526030"/>
                    <a:pt x="4984948" y="2541175"/>
                  </a:cubicBezTo>
                  <a:cubicBezTo>
                    <a:pt x="4989997" y="2544604"/>
                    <a:pt x="4996759" y="2548890"/>
                    <a:pt x="5004665" y="2553938"/>
                  </a:cubicBezTo>
                  <a:cubicBezTo>
                    <a:pt x="5083437" y="2604135"/>
                    <a:pt x="5162875" y="2659285"/>
                    <a:pt x="5192879" y="2732818"/>
                  </a:cubicBezTo>
                  <a:cubicBezTo>
                    <a:pt x="5229265" y="2822162"/>
                    <a:pt x="5231551" y="2931890"/>
                    <a:pt x="5199071" y="3026378"/>
                  </a:cubicBezTo>
                  <a:cubicBezTo>
                    <a:pt x="5171639" y="3106103"/>
                    <a:pt x="5061815" y="3344799"/>
                    <a:pt x="5047052" y="3376898"/>
                  </a:cubicBezTo>
                  <a:cubicBezTo>
                    <a:pt x="5011618" y="3459004"/>
                    <a:pt x="4971518" y="3564446"/>
                    <a:pt x="4968184" y="3591592"/>
                  </a:cubicBezTo>
                  <a:cubicBezTo>
                    <a:pt x="4967041" y="3603022"/>
                    <a:pt x="4965803" y="3613785"/>
                    <a:pt x="4964660" y="3623786"/>
                  </a:cubicBezTo>
                  <a:cubicBezTo>
                    <a:pt x="4962470" y="3642836"/>
                    <a:pt x="4960946" y="3656743"/>
                    <a:pt x="4960564" y="3668078"/>
                  </a:cubicBezTo>
                  <a:cubicBezTo>
                    <a:pt x="4986187" y="3651218"/>
                    <a:pt x="5021429" y="3625215"/>
                    <a:pt x="5048481" y="3595307"/>
                  </a:cubicBezTo>
                  <a:lnTo>
                    <a:pt x="5057910" y="3584829"/>
                  </a:lnTo>
                  <a:cubicBezTo>
                    <a:pt x="5085723" y="3554063"/>
                    <a:pt x="5096106" y="3542538"/>
                    <a:pt x="5101534" y="3535013"/>
                  </a:cubicBezTo>
                  <a:cubicBezTo>
                    <a:pt x="5111726" y="3449384"/>
                    <a:pt x="5159923" y="3114199"/>
                    <a:pt x="5334516" y="2646616"/>
                  </a:cubicBezTo>
                  <a:cubicBezTo>
                    <a:pt x="5517492" y="2156936"/>
                    <a:pt x="5880585" y="1423035"/>
                    <a:pt x="6571337" y="708184"/>
                  </a:cubicBezTo>
                  <a:cubicBezTo>
                    <a:pt x="6765552" y="507206"/>
                    <a:pt x="6883662" y="477203"/>
                    <a:pt x="6936717" y="477203"/>
                  </a:cubicBezTo>
                  <a:cubicBezTo>
                    <a:pt x="6938240" y="477203"/>
                    <a:pt x="6941669" y="477203"/>
                    <a:pt x="6941955" y="477203"/>
                  </a:cubicBezTo>
                  <a:cubicBezTo>
                    <a:pt x="6985865" y="477203"/>
                    <a:pt x="7139884" y="493300"/>
                    <a:pt x="7279617" y="700945"/>
                  </a:cubicBezTo>
                  <a:cubicBezTo>
                    <a:pt x="7360484" y="821055"/>
                    <a:pt x="7384010" y="922973"/>
                    <a:pt x="7351435" y="1012508"/>
                  </a:cubicBezTo>
                  <a:lnTo>
                    <a:pt x="7351054" y="1013651"/>
                  </a:lnTo>
                  <a:cubicBezTo>
                    <a:pt x="7342957" y="1038892"/>
                    <a:pt x="7252089" y="1314260"/>
                    <a:pt x="6998248" y="1773746"/>
                  </a:cubicBezTo>
                  <a:cubicBezTo>
                    <a:pt x="6835180" y="2068925"/>
                    <a:pt x="6580386" y="2482120"/>
                    <a:pt x="6206244" y="2972562"/>
                  </a:cubicBezTo>
                  <a:cubicBezTo>
                    <a:pt x="6248345" y="2944940"/>
                    <a:pt x="6298446" y="2919698"/>
                    <a:pt x="6354453" y="2902553"/>
                  </a:cubicBezTo>
                  <a:cubicBezTo>
                    <a:pt x="6393792" y="2890457"/>
                    <a:pt x="6424652" y="2884932"/>
                    <a:pt x="6451703" y="2884932"/>
                  </a:cubicBezTo>
                  <a:cubicBezTo>
                    <a:pt x="6515331" y="2884932"/>
                    <a:pt x="6562479" y="2915793"/>
                    <a:pt x="6591721" y="2976563"/>
                  </a:cubicBezTo>
                  <a:cubicBezTo>
                    <a:pt x="6602199" y="2998184"/>
                    <a:pt x="6617534" y="3042666"/>
                    <a:pt x="6642394" y="3193733"/>
                  </a:cubicBezTo>
                  <a:cubicBezTo>
                    <a:pt x="6645347" y="3212402"/>
                    <a:pt x="6652490" y="3234976"/>
                    <a:pt x="6658682" y="3248978"/>
                  </a:cubicBezTo>
                  <a:cubicBezTo>
                    <a:pt x="6664587" y="3250025"/>
                    <a:pt x="6671636" y="3250787"/>
                    <a:pt x="6679351" y="3250787"/>
                  </a:cubicBezTo>
                  <a:cubicBezTo>
                    <a:pt x="6699068" y="3250787"/>
                    <a:pt x="6711450" y="3245644"/>
                    <a:pt x="6719927" y="3239453"/>
                  </a:cubicBezTo>
                  <a:cubicBezTo>
                    <a:pt x="6765933" y="3131534"/>
                    <a:pt x="6999201" y="2614994"/>
                    <a:pt x="7330099" y="2394776"/>
                  </a:cubicBezTo>
                  <a:cubicBezTo>
                    <a:pt x="7346958" y="2381726"/>
                    <a:pt x="7388583" y="2354580"/>
                    <a:pt x="7442494" y="2354580"/>
                  </a:cubicBezTo>
                  <a:cubicBezTo>
                    <a:pt x="7459639" y="2354580"/>
                    <a:pt x="7483737" y="2357438"/>
                    <a:pt x="7509455" y="2369344"/>
                  </a:cubicBezTo>
                  <a:cubicBezTo>
                    <a:pt x="7444970" y="2326481"/>
                    <a:pt x="7373057" y="2248281"/>
                    <a:pt x="7343053" y="2139410"/>
                  </a:cubicBezTo>
                  <a:cubicBezTo>
                    <a:pt x="7318383" y="2049780"/>
                    <a:pt x="7313430" y="1905762"/>
                    <a:pt x="7430302" y="1728311"/>
                  </a:cubicBezTo>
                  <a:cubicBezTo>
                    <a:pt x="7591560" y="1483138"/>
                    <a:pt x="7802729" y="1324642"/>
                    <a:pt x="7968274" y="1324642"/>
                  </a:cubicBezTo>
                  <a:cubicBezTo>
                    <a:pt x="8029900" y="1324642"/>
                    <a:pt x="8084384" y="1345787"/>
                    <a:pt x="8125913" y="1385697"/>
                  </a:cubicBezTo>
                  <a:cubicBezTo>
                    <a:pt x="8188683" y="1446086"/>
                    <a:pt x="8252595" y="1511999"/>
                    <a:pt x="8285076" y="1595342"/>
                  </a:cubicBezTo>
                  <a:cubicBezTo>
                    <a:pt x="8326509" y="1701737"/>
                    <a:pt x="8307840" y="1811179"/>
                    <a:pt x="8229545" y="1920716"/>
                  </a:cubicBezTo>
                  <a:cubicBezTo>
                    <a:pt x="8096099" y="2107121"/>
                    <a:pt x="7963416" y="2197894"/>
                    <a:pt x="7934270" y="2216563"/>
                  </a:cubicBezTo>
                  <a:cubicBezTo>
                    <a:pt x="7869595" y="2266569"/>
                    <a:pt x="7802825" y="2323910"/>
                    <a:pt x="7789204" y="2341150"/>
                  </a:cubicBezTo>
                  <a:cubicBezTo>
                    <a:pt x="7787299" y="2344103"/>
                    <a:pt x="7785585" y="2346865"/>
                    <a:pt x="7784060" y="2349437"/>
                  </a:cubicBezTo>
                  <a:cubicBezTo>
                    <a:pt x="7770249" y="2372106"/>
                    <a:pt x="7737864" y="2425256"/>
                    <a:pt x="7663950" y="2425256"/>
                  </a:cubicBezTo>
                  <a:lnTo>
                    <a:pt x="7663950" y="2425256"/>
                  </a:lnTo>
                  <a:cubicBezTo>
                    <a:pt x="7631851" y="2425256"/>
                    <a:pt x="7597751" y="2415064"/>
                    <a:pt x="7546126" y="2390204"/>
                  </a:cubicBezTo>
                  <a:cubicBezTo>
                    <a:pt x="7543459" y="2388870"/>
                    <a:pt x="7540697" y="2387537"/>
                    <a:pt x="7537935" y="2386013"/>
                  </a:cubicBezTo>
                  <a:cubicBezTo>
                    <a:pt x="7558127" y="2400967"/>
                    <a:pt x="7578130" y="2422684"/>
                    <a:pt x="7595370" y="2454021"/>
                  </a:cubicBezTo>
                  <a:cubicBezTo>
                    <a:pt x="7630327" y="2517553"/>
                    <a:pt x="7652996" y="2540413"/>
                    <a:pt x="7667950" y="2555462"/>
                  </a:cubicBezTo>
                  <a:cubicBezTo>
                    <a:pt x="7673094" y="2560606"/>
                    <a:pt x="7678333" y="2565940"/>
                    <a:pt x="7683572" y="2572036"/>
                  </a:cubicBezTo>
                  <a:lnTo>
                    <a:pt x="7684810" y="2573465"/>
                  </a:lnTo>
                  <a:cubicBezTo>
                    <a:pt x="7748913" y="2645855"/>
                    <a:pt x="7744722" y="2736914"/>
                    <a:pt x="7672332" y="2844070"/>
                  </a:cubicBezTo>
                  <a:cubicBezTo>
                    <a:pt x="7642995" y="2887504"/>
                    <a:pt x="7595656" y="2937320"/>
                    <a:pt x="7540792" y="2995041"/>
                  </a:cubicBezTo>
                  <a:cubicBezTo>
                    <a:pt x="7444875" y="3096006"/>
                    <a:pt x="7325622" y="3221546"/>
                    <a:pt x="7254184" y="3361944"/>
                  </a:cubicBezTo>
                  <a:cubicBezTo>
                    <a:pt x="7205512" y="3457766"/>
                    <a:pt x="7150458" y="3568351"/>
                    <a:pt x="7112834" y="3667601"/>
                  </a:cubicBezTo>
                  <a:cubicBezTo>
                    <a:pt x="7071590" y="3776472"/>
                    <a:pt x="7069495" y="3824954"/>
                    <a:pt x="7071210" y="3842861"/>
                  </a:cubicBezTo>
                  <a:cubicBezTo>
                    <a:pt x="7074448" y="3843147"/>
                    <a:pt x="7077782" y="3843338"/>
                    <a:pt x="7081211" y="3843338"/>
                  </a:cubicBezTo>
                  <a:cubicBezTo>
                    <a:pt x="7178366" y="3843338"/>
                    <a:pt x="7337147" y="3733419"/>
                    <a:pt x="7434207" y="3644360"/>
                  </a:cubicBezTo>
                  <a:cubicBezTo>
                    <a:pt x="7405918" y="3077051"/>
                    <a:pt x="7891502" y="2564035"/>
                    <a:pt x="8159536" y="2367820"/>
                  </a:cubicBezTo>
                  <a:cubicBezTo>
                    <a:pt x="8239927" y="2308955"/>
                    <a:pt x="8323747" y="2279142"/>
                    <a:pt x="8408614" y="2279142"/>
                  </a:cubicBezTo>
                  <a:cubicBezTo>
                    <a:pt x="8577874" y="2279142"/>
                    <a:pt x="8696745" y="2398490"/>
                    <a:pt x="8735798" y="2437638"/>
                  </a:cubicBezTo>
                  <a:cubicBezTo>
                    <a:pt x="8740656" y="2442496"/>
                    <a:pt x="8745609" y="2447258"/>
                    <a:pt x="8750562" y="2452116"/>
                  </a:cubicBezTo>
                  <a:cubicBezTo>
                    <a:pt x="8790281" y="2490597"/>
                    <a:pt x="8850384" y="2548795"/>
                    <a:pt x="8865433" y="2649093"/>
                  </a:cubicBezTo>
                  <a:cubicBezTo>
                    <a:pt x="8880769" y="2750725"/>
                    <a:pt x="8847717" y="2871121"/>
                    <a:pt x="8761421" y="3028093"/>
                  </a:cubicBezTo>
                  <a:cubicBezTo>
                    <a:pt x="8534630" y="3440716"/>
                    <a:pt x="8137914" y="3764280"/>
                    <a:pt x="7997420" y="3870865"/>
                  </a:cubicBezTo>
                  <a:cubicBezTo>
                    <a:pt x="8016851" y="3953256"/>
                    <a:pt x="8040664" y="3968496"/>
                    <a:pt x="8081050" y="3968496"/>
                  </a:cubicBezTo>
                  <a:cubicBezTo>
                    <a:pt x="8113054" y="3968496"/>
                    <a:pt x="8172014" y="3957161"/>
                    <a:pt x="8271264" y="3903059"/>
                  </a:cubicBezTo>
                  <a:cubicBezTo>
                    <a:pt x="8912677" y="3553587"/>
                    <a:pt x="9167566" y="3231166"/>
                    <a:pt x="9290153" y="3076289"/>
                  </a:cubicBezTo>
                  <a:cubicBezTo>
                    <a:pt x="9311013" y="3049905"/>
                    <a:pt x="9327491" y="3029141"/>
                    <a:pt x="9342446" y="3012472"/>
                  </a:cubicBezTo>
                  <a:cubicBezTo>
                    <a:pt x="9381117" y="2969705"/>
                    <a:pt x="9423408" y="2960751"/>
                    <a:pt x="9452078" y="2960751"/>
                  </a:cubicBezTo>
                  <a:cubicBezTo>
                    <a:pt x="9629433" y="2960751"/>
                    <a:pt x="9712206" y="3303175"/>
                    <a:pt x="9712682" y="3306699"/>
                  </a:cubicBezTo>
                  <a:cubicBezTo>
                    <a:pt x="9712682" y="3306223"/>
                    <a:pt x="9712492" y="3305270"/>
                    <a:pt x="9712301" y="3304318"/>
                  </a:cubicBezTo>
                  <a:cubicBezTo>
                    <a:pt x="9735066" y="3424428"/>
                    <a:pt x="9674582" y="3643503"/>
                    <a:pt x="8891627" y="4166235"/>
                  </a:cubicBezTo>
                  <a:cubicBezTo>
                    <a:pt x="8644739" y="4331113"/>
                    <a:pt x="8409186" y="4414742"/>
                    <a:pt x="8191540" y="4414742"/>
                  </a:cubicBezTo>
                  <a:lnTo>
                    <a:pt x="8191540" y="4414742"/>
                  </a:lnTo>
                  <a:cubicBezTo>
                    <a:pt x="7872929" y="4414742"/>
                    <a:pt x="7674904" y="4239197"/>
                    <a:pt x="7583274" y="4131183"/>
                  </a:cubicBezTo>
                  <a:cubicBezTo>
                    <a:pt x="7479642" y="4196334"/>
                    <a:pt x="7290761" y="4296156"/>
                    <a:pt x="7107881" y="4296156"/>
                  </a:cubicBezTo>
                  <a:cubicBezTo>
                    <a:pt x="7066542" y="4296156"/>
                    <a:pt x="7026823" y="4291108"/>
                    <a:pt x="6989961" y="4281107"/>
                  </a:cubicBezTo>
                  <a:cubicBezTo>
                    <a:pt x="6709545" y="4205288"/>
                    <a:pt x="6588577" y="3907250"/>
                    <a:pt x="6583625" y="3894582"/>
                  </a:cubicBezTo>
                  <a:lnTo>
                    <a:pt x="6582196" y="3890867"/>
                  </a:lnTo>
                  <a:lnTo>
                    <a:pt x="6581053" y="3887057"/>
                  </a:lnTo>
                  <a:cubicBezTo>
                    <a:pt x="6579529" y="3882009"/>
                    <a:pt x="6551430" y="3786949"/>
                    <a:pt x="6561241" y="3669887"/>
                  </a:cubicBezTo>
                  <a:cubicBezTo>
                    <a:pt x="6539809" y="3663696"/>
                    <a:pt x="6519998" y="3657029"/>
                    <a:pt x="6501615" y="3649790"/>
                  </a:cubicBezTo>
                  <a:cubicBezTo>
                    <a:pt x="6475897" y="3733133"/>
                    <a:pt x="6421604" y="3862673"/>
                    <a:pt x="6291112" y="4076224"/>
                  </a:cubicBezTo>
                  <a:cubicBezTo>
                    <a:pt x="6282254" y="4091654"/>
                    <a:pt x="6217198" y="4202906"/>
                    <a:pt x="6116138" y="4315016"/>
                  </a:cubicBezTo>
                  <a:cubicBezTo>
                    <a:pt x="5963738" y="4484180"/>
                    <a:pt x="5808671" y="4569905"/>
                    <a:pt x="5655413" y="4569905"/>
                  </a:cubicBezTo>
                  <a:cubicBezTo>
                    <a:pt x="5590834" y="4569905"/>
                    <a:pt x="5527683" y="4554189"/>
                    <a:pt x="5467675" y="4523328"/>
                  </a:cubicBezTo>
                  <a:cubicBezTo>
                    <a:pt x="5437386" y="4508849"/>
                    <a:pt x="5215834" y="4393883"/>
                    <a:pt x="5140873" y="4111752"/>
                  </a:cubicBezTo>
                  <a:cubicBezTo>
                    <a:pt x="5091724" y="4133279"/>
                    <a:pt x="5032383" y="4150614"/>
                    <a:pt x="4968375" y="4150614"/>
                  </a:cubicBezTo>
                  <a:cubicBezTo>
                    <a:pt x="4955421" y="4150614"/>
                    <a:pt x="4942372" y="4149852"/>
                    <a:pt x="4929704" y="4148423"/>
                  </a:cubicBezTo>
                  <a:cubicBezTo>
                    <a:pt x="4792067" y="4132898"/>
                    <a:pt x="4597281" y="4010978"/>
                    <a:pt x="4526701" y="3854196"/>
                  </a:cubicBezTo>
                  <a:cubicBezTo>
                    <a:pt x="4465931" y="3719036"/>
                    <a:pt x="4462407" y="3564446"/>
                    <a:pt x="4515938" y="3381756"/>
                  </a:cubicBezTo>
                  <a:cubicBezTo>
                    <a:pt x="4535940" y="3313462"/>
                    <a:pt x="4563658" y="3241929"/>
                    <a:pt x="4589947" y="3177349"/>
                  </a:cubicBezTo>
                  <a:cubicBezTo>
                    <a:pt x="4526510" y="3299079"/>
                    <a:pt x="4449834" y="3439859"/>
                    <a:pt x="4370681" y="3570732"/>
                  </a:cubicBezTo>
                  <a:cubicBezTo>
                    <a:pt x="4368205" y="3574828"/>
                    <a:pt x="4364871" y="3580448"/>
                    <a:pt x="4360871" y="3587306"/>
                  </a:cubicBezTo>
                  <a:cubicBezTo>
                    <a:pt x="4306483" y="3679793"/>
                    <a:pt x="4140843" y="3961162"/>
                    <a:pt x="3962916" y="4067080"/>
                  </a:cubicBezTo>
                  <a:lnTo>
                    <a:pt x="3960725" y="4068318"/>
                  </a:lnTo>
                  <a:cubicBezTo>
                    <a:pt x="3950819" y="4073843"/>
                    <a:pt x="3860808" y="4122515"/>
                    <a:pt x="3747746" y="4122515"/>
                  </a:cubicBezTo>
                  <a:cubicBezTo>
                    <a:pt x="3656783" y="4122515"/>
                    <a:pt x="3510002" y="4089749"/>
                    <a:pt x="3415895" y="3902297"/>
                  </a:cubicBezTo>
                  <a:cubicBezTo>
                    <a:pt x="3353887" y="3980116"/>
                    <a:pt x="3274735" y="4071366"/>
                    <a:pt x="3203107" y="4129659"/>
                  </a:cubicBezTo>
                  <a:cubicBezTo>
                    <a:pt x="3180818" y="4149852"/>
                    <a:pt x="3077281" y="4236054"/>
                    <a:pt x="2931549" y="4236054"/>
                  </a:cubicBezTo>
                  <a:cubicBezTo>
                    <a:pt x="2785817" y="4236054"/>
                    <a:pt x="2646847" y="4147566"/>
                    <a:pt x="2534452" y="3972592"/>
                  </a:cubicBezTo>
                  <a:cubicBezTo>
                    <a:pt x="2445679" y="4117562"/>
                    <a:pt x="2291850" y="4338352"/>
                    <a:pt x="2084586" y="4520946"/>
                  </a:cubicBezTo>
                  <a:cubicBezTo>
                    <a:pt x="1813219" y="4760119"/>
                    <a:pt x="1483939" y="4902994"/>
                    <a:pt x="1203809" y="4902994"/>
                  </a:cubicBezTo>
                  <a:close/>
                  <a:moveTo>
                    <a:pt x="1708348" y="3909155"/>
                  </a:moveTo>
                  <a:cubicBezTo>
                    <a:pt x="1616337" y="3909155"/>
                    <a:pt x="1500799" y="3941540"/>
                    <a:pt x="1442315" y="3972782"/>
                  </a:cubicBezTo>
                  <a:cubicBezTo>
                    <a:pt x="1359543" y="4017074"/>
                    <a:pt x="1201142" y="4153472"/>
                    <a:pt x="1180568" y="4267200"/>
                  </a:cubicBezTo>
                  <a:cubicBezTo>
                    <a:pt x="1174377" y="4301681"/>
                    <a:pt x="1182283" y="4329208"/>
                    <a:pt x="1206286" y="4356545"/>
                  </a:cubicBezTo>
                  <a:cubicBezTo>
                    <a:pt x="1213525" y="4364736"/>
                    <a:pt x="1223621" y="4372261"/>
                    <a:pt x="1248958" y="4372261"/>
                  </a:cubicBezTo>
                  <a:cubicBezTo>
                    <a:pt x="1385737" y="4372261"/>
                    <a:pt x="1644721" y="4169188"/>
                    <a:pt x="1785787" y="4032980"/>
                  </a:cubicBezTo>
                  <a:cubicBezTo>
                    <a:pt x="1811504" y="3972211"/>
                    <a:pt x="1809123" y="3940778"/>
                    <a:pt x="1803694" y="3932301"/>
                  </a:cubicBezTo>
                  <a:cubicBezTo>
                    <a:pt x="1798550" y="3924300"/>
                    <a:pt x="1772071" y="3909251"/>
                    <a:pt x="1708348" y="3909251"/>
                  </a:cubicBezTo>
                  <a:close/>
                  <a:moveTo>
                    <a:pt x="5636744" y="4015549"/>
                  </a:moveTo>
                  <a:cubicBezTo>
                    <a:pt x="5638554" y="4022122"/>
                    <a:pt x="5641317" y="4029456"/>
                    <a:pt x="5644269" y="4036028"/>
                  </a:cubicBezTo>
                  <a:cubicBezTo>
                    <a:pt x="5708944" y="3984403"/>
                    <a:pt x="5836579" y="3824192"/>
                    <a:pt x="5860201" y="3777901"/>
                  </a:cubicBezTo>
                  <a:cubicBezTo>
                    <a:pt x="5865630" y="3767328"/>
                    <a:pt x="5872869" y="3753517"/>
                    <a:pt x="5881441" y="3737134"/>
                  </a:cubicBezTo>
                  <a:cubicBezTo>
                    <a:pt x="5922780" y="3658076"/>
                    <a:pt x="5999837" y="3510915"/>
                    <a:pt x="6046129" y="3394710"/>
                  </a:cubicBezTo>
                  <a:cubicBezTo>
                    <a:pt x="6072704" y="3328511"/>
                    <a:pt x="6072608" y="3327464"/>
                    <a:pt x="6070513" y="3299555"/>
                  </a:cubicBezTo>
                  <a:cubicBezTo>
                    <a:pt x="6070132" y="3294888"/>
                    <a:pt x="6069751" y="3289840"/>
                    <a:pt x="6069465" y="3284315"/>
                  </a:cubicBezTo>
                  <a:cubicBezTo>
                    <a:pt x="6067560" y="3255836"/>
                    <a:pt x="6065179" y="3234499"/>
                    <a:pt x="6063179" y="3217355"/>
                  </a:cubicBezTo>
                  <a:cubicBezTo>
                    <a:pt x="6060988" y="3197638"/>
                    <a:pt x="6058797" y="3178874"/>
                    <a:pt x="6059559" y="3160205"/>
                  </a:cubicBezTo>
                  <a:cubicBezTo>
                    <a:pt x="5926876" y="3327273"/>
                    <a:pt x="5780953" y="3502057"/>
                    <a:pt x="5620838" y="3683222"/>
                  </a:cubicBezTo>
                  <a:cubicBezTo>
                    <a:pt x="5607598" y="3779806"/>
                    <a:pt x="5626743" y="3948874"/>
                    <a:pt x="5636744" y="4015549"/>
                  </a:cubicBezTo>
                  <a:close/>
                  <a:moveTo>
                    <a:pt x="2938312" y="3742944"/>
                  </a:moveTo>
                  <a:cubicBezTo>
                    <a:pt x="2945360" y="3742944"/>
                    <a:pt x="2955266" y="3738658"/>
                    <a:pt x="2955361" y="3738658"/>
                  </a:cubicBezTo>
                  <a:lnTo>
                    <a:pt x="2957171" y="3737515"/>
                  </a:lnTo>
                  <a:lnTo>
                    <a:pt x="2959076" y="3736467"/>
                  </a:lnTo>
                  <a:cubicBezTo>
                    <a:pt x="2959648" y="3736181"/>
                    <a:pt x="3078615" y="3667030"/>
                    <a:pt x="3186343" y="3485579"/>
                  </a:cubicBezTo>
                  <a:cubicBezTo>
                    <a:pt x="3253970" y="3371660"/>
                    <a:pt x="3316645" y="3257550"/>
                    <a:pt x="3371985" y="3156871"/>
                  </a:cubicBezTo>
                  <a:cubicBezTo>
                    <a:pt x="3420944" y="3067812"/>
                    <a:pt x="3463235" y="2990945"/>
                    <a:pt x="3496762" y="2936367"/>
                  </a:cubicBezTo>
                  <a:lnTo>
                    <a:pt x="3511145" y="2912936"/>
                  </a:lnTo>
                  <a:cubicBezTo>
                    <a:pt x="3594013" y="2777490"/>
                    <a:pt x="3648591" y="2696242"/>
                    <a:pt x="3698597" y="2654141"/>
                  </a:cubicBezTo>
                  <a:cubicBezTo>
                    <a:pt x="3664402" y="2630710"/>
                    <a:pt x="3641733" y="2627948"/>
                    <a:pt x="3627541" y="2627948"/>
                  </a:cubicBezTo>
                  <a:cubicBezTo>
                    <a:pt x="3554484" y="2627948"/>
                    <a:pt x="3442184" y="2713578"/>
                    <a:pt x="3284164" y="2889599"/>
                  </a:cubicBezTo>
                  <a:cubicBezTo>
                    <a:pt x="2857921" y="3364516"/>
                    <a:pt x="2830012" y="3645313"/>
                    <a:pt x="2935740" y="3741611"/>
                  </a:cubicBezTo>
                  <a:cubicBezTo>
                    <a:pt x="2936502" y="3742373"/>
                    <a:pt x="2936978" y="3742658"/>
                    <a:pt x="2937169" y="3742849"/>
                  </a:cubicBezTo>
                  <a:cubicBezTo>
                    <a:pt x="2937169" y="3742849"/>
                    <a:pt x="2937169" y="3742849"/>
                    <a:pt x="2937169" y="3742849"/>
                  </a:cubicBezTo>
                  <a:cubicBezTo>
                    <a:pt x="2937359" y="3742849"/>
                    <a:pt x="2937740" y="3742849"/>
                    <a:pt x="2938217" y="3742849"/>
                  </a:cubicBezTo>
                  <a:close/>
                  <a:moveTo>
                    <a:pt x="936157" y="3593687"/>
                  </a:moveTo>
                  <a:cubicBezTo>
                    <a:pt x="1146088" y="3451860"/>
                    <a:pt x="1352590" y="3380232"/>
                    <a:pt x="1552519" y="3380232"/>
                  </a:cubicBezTo>
                  <a:cubicBezTo>
                    <a:pt x="1800550" y="3380232"/>
                    <a:pt x="1979906" y="3490341"/>
                    <a:pt x="2082871" y="3577304"/>
                  </a:cubicBezTo>
                  <a:cubicBezTo>
                    <a:pt x="2195648" y="3335084"/>
                    <a:pt x="2217079" y="3142012"/>
                    <a:pt x="2144308" y="3014663"/>
                  </a:cubicBezTo>
                  <a:cubicBezTo>
                    <a:pt x="2054773" y="2857976"/>
                    <a:pt x="1838174" y="2823401"/>
                    <a:pt x="1770928" y="2816352"/>
                  </a:cubicBezTo>
                  <a:cubicBezTo>
                    <a:pt x="1469938" y="2952083"/>
                    <a:pt x="1227526" y="2977420"/>
                    <a:pt x="1113417" y="2980754"/>
                  </a:cubicBezTo>
                  <a:lnTo>
                    <a:pt x="936061" y="3593687"/>
                  </a:lnTo>
                  <a:close/>
                  <a:moveTo>
                    <a:pt x="8277265" y="2913221"/>
                  </a:moveTo>
                  <a:cubicBezTo>
                    <a:pt x="8200207" y="2991136"/>
                    <a:pt x="8142391" y="3068193"/>
                    <a:pt x="8099052" y="3138964"/>
                  </a:cubicBezTo>
                  <a:cubicBezTo>
                    <a:pt x="8173633" y="3059811"/>
                    <a:pt x="8232117" y="2982087"/>
                    <a:pt x="8277265" y="2913221"/>
                  </a:cubicBezTo>
                  <a:close/>
                  <a:moveTo>
                    <a:pt x="6543429" y="1493615"/>
                  </a:moveTo>
                  <a:cubicBezTo>
                    <a:pt x="6307590" y="1802321"/>
                    <a:pt x="6115852" y="2176082"/>
                    <a:pt x="5978787" y="2485644"/>
                  </a:cubicBezTo>
                  <a:cubicBezTo>
                    <a:pt x="6238057" y="2106454"/>
                    <a:pt x="6425319" y="1746504"/>
                    <a:pt x="6543429" y="1493615"/>
                  </a:cubicBezTo>
                  <a:close/>
                  <a:moveTo>
                    <a:pt x="1541756" y="793718"/>
                  </a:moveTo>
                  <a:cubicBezTo>
                    <a:pt x="1566712" y="820865"/>
                    <a:pt x="1594906" y="853821"/>
                    <a:pt x="1625767" y="893350"/>
                  </a:cubicBezTo>
                  <a:cubicBezTo>
                    <a:pt x="1728160" y="1024223"/>
                    <a:pt x="1644436" y="1303306"/>
                    <a:pt x="1499275" y="1747838"/>
                  </a:cubicBezTo>
                  <a:cubicBezTo>
                    <a:pt x="1481939" y="1801082"/>
                    <a:pt x="1463937" y="1856042"/>
                    <a:pt x="1446982" y="1909286"/>
                  </a:cubicBezTo>
                  <a:cubicBezTo>
                    <a:pt x="1396881" y="2067116"/>
                    <a:pt x="1350780" y="2215896"/>
                    <a:pt x="1317538" y="2323910"/>
                  </a:cubicBezTo>
                  <a:cubicBezTo>
                    <a:pt x="1427551" y="2298478"/>
                    <a:pt x="1546900" y="2278666"/>
                    <a:pt x="1595668" y="2270951"/>
                  </a:cubicBezTo>
                  <a:cubicBezTo>
                    <a:pt x="1843127" y="2160842"/>
                    <a:pt x="2252512" y="1800225"/>
                    <a:pt x="2294231" y="1763078"/>
                  </a:cubicBezTo>
                  <a:cubicBezTo>
                    <a:pt x="2680470" y="1339501"/>
                    <a:pt x="2853063" y="1039178"/>
                    <a:pt x="2821821" y="845058"/>
                  </a:cubicBezTo>
                  <a:cubicBezTo>
                    <a:pt x="2808010" y="759047"/>
                    <a:pt x="2749621" y="688277"/>
                    <a:pt x="2643513" y="628650"/>
                  </a:cubicBezTo>
                  <a:cubicBezTo>
                    <a:pt x="2583601" y="594932"/>
                    <a:pt x="2500924" y="577882"/>
                    <a:pt x="2397863" y="577882"/>
                  </a:cubicBezTo>
                  <a:cubicBezTo>
                    <a:pt x="2105350" y="577882"/>
                    <a:pt x="1734256" y="713899"/>
                    <a:pt x="1541661" y="793623"/>
                  </a:cubicBezTo>
                  <a:close/>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 name="Google Shape;93;p24"/>
            <p:cNvSpPr/>
            <p:nvPr/>
          </p:nvSpPr>
          <p:spPr>
            <a:xfrm>
              <a:off x="1333787" y="1071878"/>
              <a:ext cx="9524985" cy="4713206"/>
            </a:xfrm>
            <a:custGeom>
              <a:avLst/>
              <a:gdLst/>
              <a:ahLst/>
              <a:cxnLst/>
              <a:rect l="l" t="t" r="r" b="b"/>
              <a:pathLst>
                <a:path w="9524985" h="4713206" extrusionOk="0">
                  <a:moveTo>
                    <a:pt x="7491221" y="2209103"/>
                  </a:moveTo>
                  <a:cubicBezTo>
                    <a:pt x="7588566" y="2256061"/>
                    <a:pt x="7588566" y="2231200"/>
                    <a:pt x="7613903" y="2192624"/>
                  </a:cubicBezTo>
                  <a:cubicBezTo>
                    <a:pt x="7639144" y="2154048"/>
                    <a:pt x="7783448" y="2042891"/>
                    <a:pt x="7783448" y="2042891"/>
                  </a:cubicBezTo>
                  <a:cubicBezTo>
                    <a:pt x="7783448" y="2042891"/>
                    <a:pt x="7917750" y="1962691"/>
                    <a:pt x="8055768" y="1769905"/>
                  </a:cubicBezTo>
                  <a:cubicBezTo>
                    <a:pt x="8187689" y="1585120"/>
                    <a:pt x="8072627" y="1463771"/>
                    <a:pt x="7963565" y="1358806"/>
                  </a:cubicBezTo>
                  <a:cubicBezTo>
                    <a:pt x="7854505" y="1253840"/>
                    <a:pt x="7603616" y="1396144"/>
                    <a:pt x="7413592" y="1685132"/>
                  </a:cubicBezTo>
                  <a:cubicBezTo>
                    <a:pt x="7223473" y="1973930"/>
                    <a:pt x="7393971" y="2162049"/>
                    <a:pt x="7491126" y="2209007"/>
                  </a:cubicBezTo>
                  <a:moveTo>
                    <a:pt x="8352948" y="2552955"/>
                  </a:moveTo>
                  <a:cubicBezTo>
                    <a:pt x="8380951" y="2533905"/>
                    <a:pt x="8416574" y="2561718"/>
                    <a:pt x="8394667" y="2617630"/>
                  </a:cubicBezTo>
                  <a:cubicBezTo>
                    <a:pt x="8386762" y="2637632"/>
                    <a:pt x="8232933" y="3050065"/>
                    <a:pt x="7782114" y="3356389"/>
                  </a:cubicBezTo>
                  <a:cubicBezTo>
                    <a:pt x="7782114" y="3356389"/>
                    <a:pt x="7828501" y="2909857"/>
                    <a:pt x="8352948" y="2552955"/>
                  </a:cubicBezTo>
                  <a:moveTo>
                    <a:pt x="6640162" y="1039337"/>
                  </a:moveTo>
                  <a:cubicBezTo>
                    <a:pt x="6720744" y="963709"/>
                    <a:pt x="6699027" y="1046671"/>
                    <a:pt x="6690359" y="1071817"/>
                  </a:cubicBezTo>
                  <a:cubicBezTo>
                    <a:pt x="6690359" y="1071817"/>
                    <a:pt x="6329266" y="2076419"/>
                    <a:pt x="5553169" y="2977103"/>
                  </a:cubicBezTo>
                  <a:cubicBezTo>
                    <a:pt x="5553169" y="2977103"/>
                    <a:pt x="5963221" y="1675607"/>
                    <a:pt x="6640162" y="1039337"/>
                  </a:cubicBezTo>
                  <a:moveTo>
                    <a:pt x="2012726" y="3642043"/>
                  </a:moveTo>
                  <a:cubicBezTo>
                    <a:pt x="2012726" y="3642043"/>
                    <a:pt x="1514283" y="2980723"/>
                    <a:pt x="666082" y="3758630"/>
                  </a:cubicBezTo>
                  <a:lnTo>
                    <a:pt x="946688" y="2788889"/>
                  </a:lnTo>
                  <a:cubicBezTo>
                    <a:pt x="946688" y="2788889"/>
                    <a:pt x="1243678" y="2816607"/>
                    <a:pt x="1658301" y="2623821"/>
                  </a:cubicBezTo>
                  <a:cubicBezTo>
                    <a:pt x="1658301" y="2623821"/>
                    <a:pt x="2554604" y="2652301"/>
                    <a:pt x="2012822" y="3642043"/>
                  </a:cubicBezTo>
                  <a:moveTo>
                    <a:pt x="1769934" y="3992754"/>
                  </a:moveTo>
                  <a:cubicBezTo>
                    <a:pt x="1769934" y="3992754"/>
                    <a:pt x="1223295" y="4532917"/>
                    <a:pt x="1039367" y="4323843"/>
                  </a:cubicBezTo>
                  <a:cubicBezTo>
                    <a:pt x="865059" y="4125723"/>
                    <a:pt x="1179099" y="3859023"/>
                    <a:pt x="1302066" y="3793205"/>
                  </a:cubicBezTo>
                  <a:cubicBezTo>
                    <a:pt x="1461324" y="3708147"/>
                    <a:pt x="1943384" y="3619183"/>
                    <a:pt x="1770030" y="3992754"/>
                  </a:cubicBezTo>
                  <a:moveTo>
                    <a:pt x="1276254" y="668719"/>
                  </a:moveTo>
                  <a:cubicBezTo>
                    <a:pt x="1276254" y="668719"/>
                    <a:pt x="2197607" y="226950"/>
                    <a:pt x="2594799" y="450025"/>
                  </a:cubicBezTo>
                  <a:cubicBezTo>
                    <a:pt x="2992182" y="673101"/>
                    <a:pt x="2871119" y="1072484"/>
                    <a:pt x="2265901" y="1735234"/>
                  </a:cubicBezTo>
                  <a:cubicBezTo>
                    <a:pt x="2265901" y="1735234"/>
                    <a:pt x="1803081" y="2150429"/>
                    <a:pt x="1527047" y="2267491"/>
                  </a:cubicBezTo>
                  <a:cubicBezTo>
                    <a:pt x="1527047" y="2267491"/>
                    <a:pt x="1178813" y="2321307"/>
                    <a:pt x="1078991" y="2370932"/>
                  </a:cubicBezTo>
                  <a:cubicBezTo>
                    <a:pt x="1078991" y="2370932"/>
                    <a:pt x="1161668" y="2097565"/>
                    <a:pt x="1260918" y="1784764"/>
                  </a:cubicBezTo>
                  <a:cubicBezTo>
                    <a:pt x="1384076" y="1397572"/>
                    <a:pt x="1544001" y="969614"/>
                    <a:pt x="1455324" y="856267"/>
                  </a:cubicBezTo>
                  <a:cubicBezTo>
                    <a:pt x="1347501" y="718059"/>
                    <a:pt x="1276349" y="668624"/>
                    <a:pt x="1276349" y="668624"/>
                  </a:cubicBezTo>
                  <a:moveTo>
                    <a:pt x="9522332" y="3224467"/>
                  </a:moveTo>
                  <a:cubicBezTo>
                    <a:pt x="9518903" y="3199512"/>
                    <a:pt x="9410222" y="2878234"/>
                    <a:pt x="9317163" y="2981199"/>
                  </a:cubicBezTo>
                  <a:cubicBezTo>
                    <a:pt x="9224199" y="3084259"/>
                    <a:pt x="8985884" y="3474689"/>
                    <a:pt x="8220836" y="3891599"/>
                  </a:cubicBezTo>
                  <a:cubicBezTo>
                    <a:pt x="7844408" y="4096672"/>
                    <a:pt x="7815071" y="3839020"/>
                    <a:pt x="7796402" y="3734817"/>
                  </a:cubicBezTo>
                  <a:cubicBezTo>
                    <a:pt x="7796402" y="3734817"/>
                    <a:pt x="8316467" y="3370105"/>
                    <a:pt x="8581929" y="2887092"/>
                  </a:cubicBezTo>
                  <a:cubicBezTo>
                    <a:pt x="8762332" y="2558765"/>
                    <a:pt x="8646032" y="2483994"/>
                    <a:pt x="8572213" y="2409604"/>
                  </a:cubicBezTo>
                  <a:cubicBezTo>
                    <a:pt x="8505157" y="2342262"/>
                    <a:pt x="8337517" y="2189957"/>
                    <a:pt x="8119776" y="2349406"/>
                  </a:cubicBezTo>
                  <a:cubicBezTo>
                    <a:pt x="7902034" y="2508854"/>
                    <a:pt x="7379874" y="3022918"/>
                    <a:pt x="7436548" y="3586608"/>
                  </a:cubicBezTo>
                  <a:cubicBezTo>
                    <a:pt x="7351870" y="3672619"/>
                    <a:pt x="7104792" y="3875216"/>
                    <a:pt x="6945057" y="3839020"/>
                  </a:cubicBezTo>
                  <a:cubicBezTo>
                    <a:pt x="6785323" y="3802730"/>
                    <a:pt x="6953821" y="3458497"/>
                    <a:pt x="7073169" y="3223420"/>
                  </a:cubicBezTo>
                  <a:cubicBezTo>
                    <a:pt x="7192136" y="2989391"/>
                    <a:pt x="7425498" y="2801653"/>
                    <a:pt x="7497222" y="2695354"/>
                  </a:cubicBezTo>
                  <a:cubicBezTo>
                    <a:pt x="7569040" y="2589055"/>
                    <a:pt x="7529035" y="2555050"/>
                    <a:pt x="7514748" y="2538191"/>
                  </a:cubicBezTo>
                  <a:cubicBezTo>
                    <a:pt x="7500365" y="2521237"/>
                    <a:pt x="7467218" y="2497900"/>
                    <a:pt x="7415783" y="2404460"/>
                  </a:cubicBezTo>
                  <a:cubicBezTo>
                    <a:pt x="7364348" y="2311115"/>
                    <a:pt x="7290339" y="2376171"/>
                    <a:pt x="7290339" y="2376171"/>
                  </a:cubicBezTo>
                  <a:cubicBezTo>
                    <a:pt x="6946200" y="2602199"/>
                    <a:pt x="6704266" y="3198750"/>
                    <a:pt x="6704266" y="3198750"/>
                  </a:cubicBezTo>
                  <a:cubicBezTo>
                    <a:pt x="6635114" y="3276188"/>
                    <a:pt x="6531577" y="3245803"/>
                    <a:pt x="6511670" y="3238183"/>
                  </a:cubicBezTo>
                  <a:cubicBezTo>
                    <a:pt x="6481380" y="3226277"/>
                    <a:pt x="6458521" y="3151792"/>
                    <a:pt x="6452425" y="3113597"/>
                  </a:cubicBezTo>
                  <a:cubicBezTo>
                    <a:pt x="6447376" y="3082926"/>
                    <a:pt x="6426612" y="2956720"/>
                    <a:pt x="6409943" y="2922334"/>
                  </a:cubicBezTo>
                  <a:cubicBezTo>
                    <a:pt x="6393369" y="2887949"/>
                    <a:pt x="6375367" y="2870804"/>
                    <a:pt x="6286309" y="2898141"/>
                  </a:cubicBezTo>
                  <a:cubicBezTo>
                    <a:pt x="6182486" y="2929955"/>
                    <a:pt x="6108000" y="2993677"/>
                    <a:pt x="6077901" y="3028633"/>
                  </a:cubicBezTo>
                  <a:cubicBezTo>
                    <a:pt x="6047517" y="3063590"/>
                    <a:pt x="6061614" y="3071686"/>
                    <a:pt x="6069043" y="3182558"/>
                  </a:cubicBezTo>
                  <a:cubicBezTo>
                    <a:pt x="6072568" y="3237231"/>
                    <a:pt x="6077521" y="3238755"/>
                    <a:pt x="6039135" y="3334386"/>
                  </a:cubicBezTo>
                  <a:cubicBezTo>
                    <a:pt x="5981509" y="3479071"/>
                    <a:pt x="5881305" y="3663665"/>
                    <a:pt x="5849587" y="3725578"/>
                  </a:cubicBezTo>
                  <a:cubicBezTo>
                    <a:pt x="5822346" y="3779013"/>
                    <a:pt x="5625178" y="4041332"/>
                    <a:pt x="5545264" y="4047523"/>
                  </a:cubicBezTo>
                  <a:cubicBezTo>
                    <a:pt x="5474016" y="4053047"/>
                    <a:pt x="5447823" y="3938842"/>
                    <a:pt x="5447823" y="3938842"/>
                  </a:cubicBezTo>
                  <a:cubicBezTo>
                    <a:pt x="5447823" y="3938842"/>
                    <a:pt x="5406960" y="3674905"/>
                    <a:pt x="5436393" y="3544412"/>
                  </a:cubicBezTo>
                  <a:cubicBezTo>
                    <a:pt x="6818566" y="1987075"/>
                    <a:pt x="7164608" y="887985"/>
                    <a:pt x="7164608" y="887985"/>
                  </a:cubicBezTo>
                  <a:cubicBezTo>
                    <a:pt x="7170895" y="869316"/>
                    <a:pt x="7203090" y="805117"/>
                    <a:pt x="7104506" y="658623"/>
                  </a:cubicBezTo>
                  <a:cubicBezTo>
                    <a:pt x="6976776" y="468790"/>
                    <a:pt x="6843426" y="476981"/>
                    <a:pt x="6843426" y="476981"/>
                  </a:cubicBezTo>
                  <a:cubicBezTo>
                    <a:pt x="6843426" y="476981"/>
                    <a:pt x="6750271" y="465075"/>
                    <a:pt x="6543674" y="678816"/>
                  </a:cubicBezTo>
                  <a:cubicBezTo>
                    <a:pt x="5228367" y="2039938"/>
                    <a:pt x="5097874" y="3469165"/>
                    <a:pt x="5097874" y="3469165"/>
                  </a:cubicBezTo>
                  <a:cubicBezTo>
                    <a:pt x="5084825" y="3495835"/>
                    <a:pt x="5079777" y="3500692"/>
                    <a:pt x="5022912" y="3563558"/>
                  </a:cubicBezTo>
                  <a:cubicBezTo>
                    <a:pt x="4963190" y="3629661"/>
                    <a:pt x="4876132" y="3676905"/>
                    <a:pt x="4876132" y="3676905"/>
                  </a:cubicBezTo>
                  <a:cubicBezTo>
                    <a:pt x="4876132" y="3676905"/>
                    <a:pt x="4792598" y="3698527"/>
                    <a:pt x="4774786" y="3627851"/>
                  </a:cubicBezTo>
                  <a:cubicBezTo>
                    <a:pt x="4763356" y="3582322"/>
                    <a:pt x="4771071" y="3547365"/>
                    <a:pt x="4777168" y="3486215"/>
                  </a:cubicBezTo>
                  <a:cubicBezTo>
                    <a:pt x="4782882" y="3429541"/>
                    <a:pt x="4863845" y="3242470"/>
                    <a:pt x="4863845" y="3242470"/>
                  </a:cubicBezTo>
                  <a:cubicBezTo>
                    <a:pt x="4863845" y="3242470"/>
                    <a:pt x="4985765" y="2978246"/>
                    <a:pt x="5012816" y="2899856"/>
                  </a:cubicBezTo>
                  <a:cubicBezTo>
                    <a:pt x="5039772" y="2821369"/>
                    <a:pt x="5033485" y="2734501"/>
                    <a:pt x="5008530" y="2673160"/>
                  </a:cubicBezTo>
                  <a:cubicBezTo>
                    <a:pt x="4983574" y="2611819"/>
                    <a:pt x="4871275" y="2548859"/>
                    <a:pt x="4835270" y="2524380"/>
                  </a:cubicBezTo>
                  <a:cubicBezTo>
                    <a:pt x="4800218" y="2500567"/>
                    <a:pt x="4762785" y="2464087"/>
                    <a:pt x="4767738" y="2411985"/>
                  </a:cubicBezTo>
                  <a:cubicBezTo>
                    <a:pt x="4769452" y="2394840"/>
                    <a:pt x="4753355" y="2380552"/>
                    <a:pt x="4820792" y="2231582"/>
                  </a:cubicBezTo>
                  <a:cubicBezTo>
                    <a:pt x="4888324" y="2082420"/>
                    <a:pt x="4763833" y="2046320"/>
                    <a:pt x="4727637" y="2040129"/>
                  </a:cubicBezTo>
                  <a:cubicBezTo>
                    <a:pt x="4691538" y="2033842"/>
                    <a:pt x="4591525" y="2003362"/>
                    <a:pt x="4499990" y="2083563"/>
                  </a:cubicBezTo>
                  <a:cubicBezTo>
                    <a:pt x="4337875" y="2225771"/>
                    <a:pt x="4333112" y="2474850"/>
                    <a:pt x="4333112" y="2474850"/>
                  </a:cubicBezTo>
                  <a:cubicBezTo>
                    <a:pt x="4332636" y="2507711"/>
                    <a:pt x="4344542" y="2540096"/>
                    <a:pt x="4328635" y="2577149"/>
                  </a:cubicBezTo>
                  <a:cubicBezTo>
                    <a:pt x="4319491" y="2598389"/>
                    <a:pt x="4297012" y="2639061"/>
                    <a:pt x="4238719" y="2758028"/>
                  </a:cubicBezTo>
                  <a:cubicBezTo>
                    <a:pt x="4179474" y="2878805"/>
                    <a:pt x="4054696" y="3121026"/>
                    <a:pt x="3977639" y="3255900"/>
                  </a:cubicBezTo>
                  <a:cubicBezTo>
                    <a:pt x="3912774" y="3369343"/>
                    <a:pt x="3823239" y="3499740"/>
                    <a:pt x="3765327" y="3564796"/>
                  </a:cubicBezTo>
                  <a:cubicBezTo>
                    <a:pt x="3726179" y="3608706"/>
                    <a:pt x="3673886" y="3644139"/>
                    <a:pt x="3673886" y="3644139"/>
                  </a:cubicBezTo>
                  <a:cubicBezTo>
                    <a:pt x="3673886" y="3644139"/>
                    <a:pt x="3615879" y="3687859"/>
                    <a:pt x="3614451" y="3579845"/>
                  </a:cubicBezTo>
                  <a:cubicBezTo>
                    <a:pt x="3612927" y="3467165"/>
                    <a:pt x="3768089" y="3123407"/>
                    <a:pt x="3768089" y="3123407"/>
                  </a:cubicBezTo>
                  <a:cubicBezTo>
                    <a:pt x="3768089" y="3123407"/>
                    <a:pt x="3876864" y="2854516"/>
                    <a:pt x="3890961" y="2822132"/>
                  </a:cubicBezTo>
                  <a:cubicBezTo>
                    <a:pt x="3910773" y="2776126"/>
                    <a:pt x="3923823" y="2715547"/>
                    <a:pt x="3893247" y="2678114"/>
                  </a:cubicBezTo>
                  <a:cubicBezTo>
                    <a:pt x="3848194" y="2623440"/>
                    <a:pt x="3731799" y="2595341"/>
                    <a:pt x="3680364" y="2620964"/>
                  </a:cubicBezTo>
                  <a:cubicBezTo>
                    <a:pt x="3629214" y="2646681"/>
                    <a:pt x="3537203" y="2802224"/>
                    <a:pt x="3482720" y="2890997"/>
                  </a:cubicBezTo>
                  <a:cubicBezTo>
                    <a:pt x="3413664" y="3003392"/>
                    <a:pt x="3301650" y="3222182"/>
                    <a:pt x="3173062" y="3438875"/>
                  </a:cubicBezTo>
                  <a:cubicBezTo>
                    <a:pt x="3048475" y="3648520"/>
                    <a:pt x="2909696" y="3724625"/>
                    <a:pt x="2909696" y="3724625"/>
                  </a:cubicBezTo>
                  <a:cubicBezTo>
                    <a:pt x="2909696" y="3724625"/>
                    <a:pt x="2834925" y="3770059"/>
                    <a:pt x="2777012" y="3717291"/>
                  </a:cubicBezTo>
                  <a:cubicBezTo>
                    <a:pt x="2744056" y="3687287"/>
                    <a:pt x="2473641" y="3448686"/>
                    <a:pt x="3118103" y="2730691"/>
                  </a:cubicBezTo>
                  <a:cubicBezTo>
                    <a:pt x="3383565" y="2434940"/>
                    <a:pt x="3522344" y="2385410"/>
                    <a:pt x="3660361" y="2482470"/>
                  </a:cubicBezTo>
                  <a:cubicBezTo>
                    <a:pt x="3713796" y="2520094"/>
                    <a:pt x="3766469" y="2584292"/>
                    <a:pt x="3834954" y="2586102"/>
                  </a:cubicBezTo>
                  <a:cubicBezTo>
                    <a:pt x="3951254" y="2589341"/>
                    <a:pt x="3989259" y="2445989"/>
                    <a:pt x="3989259" y="2445989"/>
                  </a:cubicBezTo>
                  <a:cubicBezTo>
                    <a:pt x="3993165" y="2421129"/>
                    <a:pt x="4094987" y="2147666"/>
                    <a:pt x="3660266" y="2142904"/>
                  </a:cubicBezTo>
                  <a:cubicBezTo>
                    <a:pt x="2954654" y="2135093"/>
                    <a:pt x="2550889" y="2931764"/>
                    <a:pt x="2550889" y="2931764"/>
                  </a:cubicBezTo>
                  <a:cubicBezTo>
                    <a:pt x="2416206" y="2423606"/>
                    <a:pt x="2034443" y="2385410"/>
                    <a:pt x="2034443" y="2385410"/>
                  </a:cubicBezTo>
                  <a:cubicBezTo>
                    <a:pt x="2473736" y="2076514"/>
                    <a:pt x="2724339" y="1879252"/>
                    <a:pt x="3043141" y="1328135"/>
                  </a:cubicBezTo>
                  <a:cubicBezTo>
                    <a:pt x="3361943" y="776923"/>
                    <a:pt x="2897694" y="341726"/>
                    <a:pt x="2897694" y="341726"/>
                  </a:cubicBezTo>
                  <a:cubicBezTo>
                    <a:pt x="2700622" y="103411"/>
                    <a:pt x="2218276" y="-145287"/>
                    <a:pt x="1405222" y="103030"/>
                  </a:cubicBezTo>
                  <a:cubicBezTo>
                    <a:pt x="555687" y="362491"/>
                    <a:pt x="485393" y="569278"/>
                    <a:pt x="400715" y="822358"/>
                  </a:cubicBezTo>
                  <a:cubicBezTo>
                    <a:pt x="315943" y="1075627"/>
                    <a:pt x="482154" y="1010286"/>
                    <a:pt x="584167" y="960851"/>
                  </a:cubicBezTo>
                  <a:cubicBezTo>
                    <a:pt x="686180" y="911321"/>
                    <a:pt x="1086420" y="747872"/>
                    <a:pt x="1086420" y="747872"/>
                  </a:cubicBezTo>
                  <a:cubicBezTo>
                    <a:pt x="1086420" y="747872"/>
                    <a:pt x="72579" y="3875882"/>
                    <a:pt x="42575" y="4027901"/>
                  </a:cubicBezTo>
                  <a:cubicBezTo>
                    <a:pt x="15620" y="4164585"/>
                    <a:pt x="-118016" y="4535584"/>
                    <a:pt x="287844" y="4585876"/>
                  </a:cubicBezTo>
                  <a:cubicBezTo>
                    <a:pt x="287844" y="4585876"/>
                    <a:pt x="350614" y="4595306"/>
                    <a:pt x="407859" y="4574446"/>
                  </a:cubicBezTo>
                  <a:cubicBezTo>
                    <a:pt x="465200" y="4553681"/>
                    <a:pt x="466628" y="4516343"/>
                    <a:pt x="466628" y="4516343"/>
                  </a:cubicBezTo>
                  <a:cubicBezTo>
                    <a:pt x="490441" y="4427189"/>
                    <a:pt x="528922" y="4286791"/>
                    <a:pt x="539400" y="4272884"/>
                  </a:cubicBezTo>
                  <a:cubicBezTo>
                    <a:pt x="761618" y="4942301"/>
                    <a:pt x="1480755" y="4747325"/>
                    <a:pt x="1925859" y="4354990"/>
                  </a:cubicBezTo>
                  <a:cubicBezTo>
                    <a:pt x="2249137" y="4070097"/>
                    <a:pt x="2440399" y="3681096"/>
                    <a:pt x="2440399" y="3681096"/>
                  </a:cubicBezTo>
                  <a:cubicBezTo>
                    <a:pt x="2714433" y="4278504"/>
                    <a:pt x="3045046" y="3963036"/>
                    <a:pt x="3045046" y="3963036"/>
                  </a:cubicBezTo>
                  <a:cubicBezTo>
                    <a:pt x="3179539" y="3854737"/>
                    <a:pt x="3352227" y="3606420"/>
                    <a:pt x="3352227" y="3606420"/>
                  </a:cubicBezTo>
                  <a:cubicBezTo>
                    <a:pt x="3456145" y="4093814"/>
                    <a:pt x="3818476" y="3890646"/>
                    <a:pt x="3818476" y="3890646"/>
                  </a:cubicBezTo>
                  <a:cubicBezTo>
                    <a:pt x="3988783" y="3789205"/>
                    <a:pt x="4159852" y="3482595"/>
                    <a:pt x="4193475" y="3426874"/>
                  </a:cubicBezTo>
                  <a:cubicBezTo>
                    <a:pt x="4386357" y="3107977"/>
                    <a:pt x="4567998" y="2721071"/>
                    <a:pt x="4567998" y="2721071"/>
                  </a:cubicBezTo>
                  <a:cubicBezTo>
                    <a:pt x="4567998" y="2721071"/>
                    <a:pt x="4592383" y="2722500"/>
                    <a:pt x="4647151" y="2770220"/>
                  </a:cubicBezTo>
                  <a:cubicBezTo>
                    <a:pt x="4696014" y="2812607"/>
                    <a:pt x="4672011" y="2882139"/>
                    <a:pt x="4651628" y="2946242"/>
                  </a:cubicBezTo>
                  <a:cubicBezTo>
                    <a:pt x="4631340" y="3010345"/>
                    <a:pt x="4552473" y="3174080"/>
                    <a:pt x="4511515" y="3313907"/>
                  </a:cubicBezTo>
                  <a:cubicBezTo>
                    <a:pt x="4469510" y="3457163"/>
                    <a:pt x="4461509" y="3595466"/>
                    <a:pt x="4517706" y="3720434"/>
                  </a:cubicBezTo>
                  <a:cubicBezTo>
                    <a:pt x="4572761" y="3842640"/>
                    <a:pt x="4734114" y="3946653"/>
                    <a:pt x="4844605" y="3959131"/>
                  </a:cubicBezTo>
                  <a:cubicBezTo>
                    <a:pt x="4985575" y="3975133"/>
                    <a:pt x="5116733" y="3862547"/>
                    <a:pt x="5116733" y="3862547"/>
                  </a:cubicBezTo>
                  <a:cubicBezTo>
                    <a:pt x="5136832" y="4217639"/>
                    <a:pt x="5414104" y="4343274"/>
                    <a:pt x="5414104" y="4343274"/>
                  </a:cubicBezTo>
                  <a:cubicBezTo>
                    <a:pt x="5775578" y="4531774"/>
                    <a:pt x="6113049" y="3933127"/>
                    <a:pt x="6113049" y="3933127"/>
                  </a:cubicBezTo>
                  <a:cubicBezTo>
                    <a:pt x="6343173" y="3556700"/>
                    <a:pt x="6324123" y="3462116"/>
                    <a:pt x="6343839" y="3404395"/>
                  </a:cubicBezTo>
                  <a:cubicBezTo>
                    <a:pt x="6370319" y="3438780"/>
                    <a:pt x="6436041" y="3476308"/>
                    <a:pt x="6574154" y="3503264"/>
                  </a:cubicBezTo>
                  <a:cubicBezTo>
                    <a:pt x="6537102" y="3635662"/>
                    <a:pt x="6576154" y="3764725"/>
                    <a:pt x="6576154" y="3764725"/>
                  </a:cubicBezTo>
                  <a:cubicBezTo>
                    <a:pt x="6576154" y="3764725"/>
                    <a:pt x="6681310" y="4030092"/>
                    <a:pt x="6918864" y="4094386"/>
                  </a:cubicBezTo>
                  <a:cubicBezTo>
                    <a:pt x="7173562" y="4163347"/>
                    <a:pt x="7509318" y="3906172"/>
                    <a:pt x="7509318" y="3906172"/>
                  </a:cubicBezTo>
                  <a:cubicBezTo>
                    <a:pt x="7509318" y="3906172"/>
                    <a:pt x="7890318" y="4561492"/>
                    <a:pt x="8742805" y="3992278"/>
                  </a:cubicBezTo>
                  <a:cubicBezTo>
                    <a:pt x="9595388" y="3423064"/>
                    <a:pt x="9525665" y="3249804"/>
                    <a:pt x="9522332" y="3224849"/>
                  </a:cubicBezTo>
                </a:path>
              </a:pathLst>
            </a:custGeom>
            <a:solidFill>
              <a:srgbClr val="FCF7D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33" descr="A person smiling with her mouth open&#10;&#10;Description automatically generated"/>
          <p:cNvPicPr preferRelativeResize="0"/>
          <p:nvPr/>
        </p:nvPicPr>
        <p:blipFill rotWithShape="1">
          <a:blip r:embed="rId3">
            <a:alphaModFix/>
          </a:blip>
          <a:srcRect/>
          <a:stretch/>
        </p:blipFill>
        <p:spPr>
          <a:xfrm>
            <a:off x="4648378" y="2210171"/>
            <a:ext cx="1866977" cy="1885209"/>
          </a:xfrm>
          <a:prstGeom prst="rect">
            <a:avLst/>
          </a:prstGeom>
          <a:noFill/>
          <a:ln>
            <a:noFill/>
          </a:ln>
        </p:spPr>
      </p:pic>
      <p:pic>
        <p:nvPicPr>
          <p:cNvPr id="243" name="Google Shape;243;p33" descr="A person in a swimsuit&#10;&#10;Description automatically generated"/>
          <p:cNvPicPr preferRelativeResize="0"/>
          <p:nvPr/>
        </p:nvPicPr>
        <p:blipFill rotWithShape="1">
          <a:blip r:embed="rId4">
            <a:alphaModFix/>
          </a:blip>
          <a:srcRect/>
          <a:stretch/>
        </p:blipFill>
        <p:spPr>
          <a:xfrm>
            <a:off x="494110" y="2118188"/>
            <a:ext cx="1774313" cy="1885208"/>
          </a:xfrm>
          <a:prstGeom prst="rect">
            <a:avLst/>
          </a:prstGeom>
          <a:noFill/>
          <a:ln>
            <a:noFill/>
          </a:ln>
        </p:spPr>
      </p:pic>
      <p:pic>
        <p:nvPicPr>
          <p:cNvPr id="244" name="Google Shape;244;p33" descr="A person in a striped shirt&#10;&#10;Description automatically generated"/>
          <p:cNvPicPr preferRelativeResize="0"/>
          <p:nvPr/>
        </p:nvPicPr>
        <p:blipFill rotWithShape="1">
          <a:blip r:embed="rId5">
            <a:alphaModFix/>
          </a:blip>
          <a:srcRect/>
          <a:stretch/>
        </p:blipFill>
        <p:spPr>
          <a:xfrm>
            <a:off x="2532566" y="2571997"/>
            <a:ext cx="1842035" cy="1885208"/>
          </a:xfrm>
          <a:prstGeom prst="rect">
            <a:avLst/>
          </a:prstGeom>
          <a:noFill/>
          <a:ln>
            <a:noFill/>
          </a:ln>
        </p:spPr>
      </p:pic>
      <p:pic>
        <p:nvPicPr>
          <p:cNvPr id="245" name="Google Shape;245;p33" descr="A person with blue hair and a pink sign&#10;&#10;Description automatically generated"/>
          <p:cNvPicPr preferRelativeResize="0"/>
          <p:nvPr/>
        </p:nvPicPr>
        <p:blipFill rotWithShape="1">
          <a:blip r:embed="rId6">
            <a:alphaModFix/>
          </a:blip>
          <a:srcRect/>
          <a:stretch/>
        </p:blipFill>
        <p:spPr>
          <a:xfrm>
            <a:off x="6769864" y="2504497"/>
            <a:ext cx="1852641" cy="1885207"/>
          </a:xfrm>
          <a:prstGeom prst="rect">
            <a:avLst/>
          </a:prstGeom>
          <a:noFill/>
          <a:ln>
            <a:noFill/>
          </a:ln>
        </p:spPr>
      </p:pic>
      <p:sp>
        <p:nvSpPr>
          <p:cNvPr id="246" name="Google Shape;246;p33"/>
          <p:cNvSpPr/>
          <p:nvPr/>
        </p:nvSpPr>
        <p:spPr>
          <a:xfrm>
            <a:off x="0" y="4499877"/>
            <a:ext cx="9144000" cy="1287246"/>
          </a:xfrm>
          <a:custGeom>
            <a:avLst/>
            <a:gdLst/>
            <a:ahLst/>
            <a:cxnLst/>
            <a:rect l="l" t="t" r="r" b="b"/>
            <a:pathLst>
              <a:path w="8572500" h="1206793" extrusionOk="0">
                <a:moveTo>
                  <a:pt x="0" y="292394"/>
                </a:moveTo>
                <a:lnTo>
                  <a:pt x="179070" y="256199"/>
                </a:lnTo>
                <a:cubicBezTo>
                  <a:pt x="359093" y="219051"/>
                  <a:pt x="717233" y="146661"/>
                  <a:pt x="1074420" y="84749"/>
                </a:cubicBezTo>
                <a:cubicBezTo>
                  <a:pt x="1431608" y="22836"/>
                  <a:pt x="1787843" y="-28599"/>
                  <a:pt x="2145030" y="18074"/>
                </a:cubicBezTo>
                <a:cubicBezTo>
                  <a:pt x="2502218" y="63793"/>
                  <a:pt x="2860358" y="206668"/>
                  <a:pt x="3217545" y="338113"/>
                </a:cubicBezTo>
                <a:cubicBezTo>
                  <a:pt x="3574733" y="470511"/>
                  <a:pt x="3930968" y="590526"/>
                  <a:pt x="4288155" y="573381"/>
                </a:cubicBezTo>
                <a:cubicBezTo>
                  <a:pt x="4645343" y="556236"/>
                  <a:pt x="5003483" y="400026"/>
                  <a:pt x="5360670" y="361926"/>
                </a:cubicBezTo>
                <a:cubicBezTo>
                  <a:pt x="5717858" y="323826"/>
                  <a:pt x="6074093" y="403836"/>
                  <a:pt x="6431280" y="441936"/>
                </a:cubicBezTo>
                <a:cubicBezTo>
                  <a:pt x="6788468" y="480036"/>
                  <a:pt x="7146608" y="476226"/>
                  <a:pt x="7503795" y="425744"/>
                </a:cubicBezTo>
                <a:cubicBezTo>
                  <a:pt x="7860983" y="375261"/>
                  <a:pt x="8217218" y="276201"/>
                  <a:pt x="8394382" y="227624"/>
                </a:cubicBezTo>
                <a:lnTo>
                  <a:pt x="8572500" y="178093"/>
                </a:lnTo>
                <a:lnTo>
                  <a:pt x="8572500" y="1206794"/>
                </a:lnTo>
                <a:lnTo>
                  <a:pt x="8394382" y="1206794"/>
                </a:lnTo>
                <a:cubicBezTo>
                  <a:pt x="8217218" y="1206794"/>
                  <a:pt x="7860983" y="1206794"/>
                  <a:pt x="7503795" y="1206794"/>
                </a:cubicBezTo>
                <a:cubicBezTo>
                  <a:pt x="7146608" y="1206794"/>
                  <a:pt x="6788468" y="1206794"/>
                  <a:pt x="6431280" y="1206794"/>
                </a:cubicBezTo>
                <a:cubicBezTo>
                  <a:pt x="6074093" y="1206794"/>
                  <a:pt x="5717858" y="1206794"/>
                  <a:pt x="5360670" y="1206794"/>
                </a:cubicBezTo>
                <a:cubicBezTo>
                  <a:pt x="5003483" y="1206794"/>
                  <a:pt x="4645343" y="1206794"/>
                  <a:pt x="4288155" y="1206794"/>
                </a:cubicBezTo>
                <a:cubicBezTo>
                  <a:pt x="3930968" y="1206794"/>
                  <a:pt x="3574733" y="1206794"/>
                  <a:pt x="3217545" y="1206794"/>
                </a:cubicBezTo>
                <a:cubicBezTo>
                  <a:pt x="2860358" y="1206794"/>
                  <a:pt x="2502218" y="1206794"/>
                  <a:pt x="2145030" y="1206794"/>
                </a:cubicBezTo>
                <a:cubicBezTo>
                  <a:pt x="1787843" y="1206794"/>
                  <a:pt x="1431608" y="1206794"/>
                  <a:pt x="1074420" y="1206794"/>
                </a:cubicBezTo>
                <a:cubicBezTo>
                  <a:pt x="717233" y="1206794"/>
                  <a:pt x="359093" y="1206794"/>
                  <a:pt x="179070" y="1206794"/>
                </a:cubicBezTo>
                <a:lnTo>
                  <a:pt x="0" y="1206794"/>
                </a:ln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47" name="Google Shape;247;p33"/>
          <p:cNvSpPr/>
          <p:nvPr/>
        </p:nvSpPr>
        <p:spPr>
          <a:xfrm rot="10800000">
            <a:off x="-1" y="-491936"/>
            <a:ext cx="9144000" cy="1085548"/>
          </a:xfrm>
          <a:custGeom>
            <a:avLst/>
            <a:gdLst/>
            <a:ahLst/>
            <a:cxnLst/>
            <a:rect l="l" t="t" r="r" b="b"/>
            <a:pathLst>
              <a:path w="8572500" h="1017701" extrusionOk="0">
                <a:moveTo>
                  <a:pt x="0" y="493827"/>
                </a:moveTo>
                <a:lnTo>
                  <a:pt x="179070" y="372859"/>
                </a:lnTo>
                <a:cubicBezTo>
                  <a:pt x="359093" y="252845"/>
                  <a:pt x="717233" y="10909"/>
                  <a:pt x="1074420" y="432"/>
                </a:cubicBezTo>
                <a:cubicBezTo>
                  <a:pt x="1431608" y="-10998"/>
                  <a:pt x="1787843" y="208077"/>
                  <a:pt x="2145030" y="219507"/>
                </a:cubicBezTo>
                <a:cubicBezTo>
                  <a:pt x="2502218" y="229984"/>
                  <a:pt x="2860358" y="33770"/>
                  <a:pt x="3217545" y="27102"/>
                </a:cubicBezTo>
                <a:cubicBezTo>
                  <a:pt x="3574733" y="20434"/>
                  <a:pt x="3930968" y="205220"/>
                  <a:pt x="4288155" y="296659"/>
                </a:cubicBezTo>
                <a:cubicBezTo>
                  <a:pt x="4645343" y="389052"/>
                  <a:pt x="5003483" y="389052"/>
                  <a:pt x="5360670" y="315709"/>
                </a:cubicBezTo>
                <a:cubicBezTo>
                  <a:pt x="5717858" y="243320"/>
                  <a:pt x="6074093" y="96634"/>
                  <a:pt x="6431280" y="48057"/>
                </a:cubicBezTo>
                <a:cubicBezTo>
                  <a:pt x="6788468" y="-1473"/>
                  <a:pt x="7146608" y="46152"/>
                  <a:pt x="7503795" y="143307"/>
                </a:cubicBezTo>
                <a:cubicBezTo>
                  <a:pt x="7860983" y="239509"/>
                  <a:pt x="8217218" y="386195"/>
                  <a:pt x="8394382" y="458584"/>
                </a:cubicBezTo>
                <a:lnTo>
                  <a:pt x="8572500" y="531927"/>
                </a:lnTo>
                <a:lnTo>
                  <a:pt x="8572500" y="1017702"/>
                </a:lnTo>
                <a:lnTo>
                  <a:pt x="8394382" y="1017702"/>
                </a:lnTo>
                <a:cubicBezTo>
                  <a:pt x="8217218" y="1017702"/>
                  <a:pt x="7860983" y="1017702"/>
                  <a:pt x="7503795" y="1017702"/>
                </a:cubicBezTo>
                <a:cubicBezTo>
                  <a:pt x="7146608" y="1017702"/>
                  <a:pt x="6788468" y="1017702"/>
                  <a:pt x="6431280" y="1017702"/>
                </a:cubicBezTo>
                <a:cubicBezTo>
                  <a:pt x="6074093" y="1017702"/>
                  <a:pt x="5717858" y="1017702"/>
                  <a:pt x="5360670" y="1017702"/>
                </a:cubicBezTo>
                <a:cubicBezTo>
                  <a:pt x="5003483" y="1017702"/>
                  <a:pt x="4645343" y="1017702"/>
                  <a:pt x="4288155" y="1017702"/>
                </a:cubicBezTo>
                <a:cubicBezTo>
                  <a:pt x="3930968" y="1017702"/>
                  <a:pt x="3574733" y="1017702"/>
                  <a:pt x="3217545" y="1017702"/>
                </a:cubicBezTo>
                <a:cubicBezTo>
                  <a:pt x="2860358" y="1017702"/>
                  <a:pt x="2502218" y="1017702"/>
                  <a:pt x="2145030" y="1017702"/>
                </a:cubicBezTo>
                <a:cubicBezTo>
                  <a:pt x="1787843" y="1017702"/>
                  <a:pt x="1431608" y="1017702"/>
                  <a:pt x="1074420" y="1017702"/>
                </a:cubicBezTo>
                <a:cubicBezTo>
                  <a:pt x="717233" y="1017702"/>
                  <a:pt x="359093" y="1017702"/>
                  <a:pt x="179070" y="1017702"/>
                </a:cubicBezTo>
                <a:lnTo>
                  <a:pt x="0" y="1017702"/>
                </a:ln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48" name="Google Shape;248;p33"/>
          <p:cNvSpPr txBox="1"/>
          <p:nvPr/>
        </p:nvSpPr>
        <p:spPr>
          <a:xfrm>
            <a:off x="1417331" y="851261"/>
            <a:ext cx="6321683"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 Exploring Iconic Roles and Personalities</a:t>
            </a:r>
            <a:endParaRPr sz="2700" b="1">
              <a:solidFill>
                <a:schemeClr val="dk1"/>
              </a:solidFill>
              <a:latin typeface="Courgette"/>
              <a:ea typeface="Courgette"/>
              <a:cs typeface="Courgette"/>
              <a:sym typeface="Courgette"/>
            </a:endParaRPr>
          </a:p>
        </p:txBody>
      </p:sp>
      <p:sp>
        <p:nvSpPr>
          <p:cNvPr id="249" name="Google Shape;249;p33"/>
          <p:cNvSpPr txBox="1"/>
          <p:nvPr/>
        </p:nvSpPr>
        <p:spPr>
          <a:xfrm>
            <a:off x="533835" y="1326344"/>
            <a:ext cx="8088672" cy="600164"/>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a:t>
            </a:r>
            <a:endParaRPr sz="1200">
              <a:solidFill>
                <a:schemeClr val="dk1"/>
              </a:solidFill>
              <a:latin typeface="Nunito"/>
              <a:ea typeface="Nunito"/>
              <a:cs typeface="Nunito"/>
              <a:sym typeface="Nuni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34" descr="A person dancing in a pink room with people in the background&#10;&#10;Description automatically generated"/>
          <p:cNvPicPr preferRelativeResize="0">
            <a:picLocks noGrp="1"/>
          </p:cNvPicPr>
          <p:nvPr>
            <p:ph type="pic" idx="2"/>
          </p:nvPr>
        </p:nvPicPr>
        <p:blipFill rotWithShape="1">
          <a:blip r:embed="rId3">
            <a:alphaModFix/>
          </a:blip>
          <a:srcRect l="662" r="661"/>
          <a:stretch/>
        </p:blipFill>
        <p:spPr>
          <a:xfrm>
            <a:off x="3008144" y="2051315"/>
            <a:ext cx="3365687" cy="2620344"/>
          </a:xfrm>
          <a:prstGeom prst="rect">
            <a:avLst/>
          </a:prstGeom>
          <a:noFill/>
          <a:ln>
            <a:noFill/>
          </a:ln>
        </p:spPr>
      </p:pic>
      <p:sp>
        <p:nvSpPr>
          <p:cNvPr id="255" name="Google Shape;255;p34"/>
          <p:cNvSpPr/>
          <p:nvPr/>
        </p:nvSpPr>
        <p:spPr>
          <a:xfrm>
            <a:off x="0" y="0"/>
            <a:ext cx="9144000" cy="5143500"/>
          </a:xfrm>
          <a:custGeom>
            <a:avLst/>
            <a:gdLst/>
            <a:ahLst/>
            <a:cxnLst/>
            <a:rect l="l" t="t" r="r" b="b"/>
            <a:pathLst>
              <a:path w="12192000" h="6858000" extrusionOk="0">
                <a:moveTo>
                  <a:pt x="4573926" y="3185857"/>
                </a:moveTo>
                <a:cubicBezTo>
                  <a:pt x="4395360" y="3200167"/>
                  <a:pt x="4204693" y="3334414"/>
                  <a:pt x="4113718" y="3526300"/>
                </a:cubicBezTo>
                <a:cubicBezTo>
                  <a:pt x="3974751" y="3818109"/>
                  <a:pt x="4067610" y="4244343"/>
                  <a:pt x="4088827" y="4530587"/>
                </a:cubicBezTo>
                <a:cubicBezTo>
                  <a:pt x="4110045" y="4816834"/>
                  <a:pt x="4060549" y="4963340"/>
                  <a:pt x="4031064" y="5157965"/>
                </a:cubicBezTo>
                <a:cubicBezTo>
                  <a:pt x="4001237" y="5352000"/>
                  <a:pt x="3991422" y="5594155"/>
                  <a:pt x="4095371" y="5808921"/>
                </a:cubicBezTo>
                <a:cubicBezTo>
                  <a:pt x="4198392" y="6023439"/>
                  <a:pt x="4414929" y="6211498"/>
                  <a:pt x="4643458" y="6227634"/>
                </a:cubicBezTo>
                <a:cubicBezTo>
                  <a:pt x="4872330" y="6244356"/>
                  <a:pt x="5113193" y="6089155"/>
                  <a:pt x="5430362" y="5976182"/>
                </a:cubicBezTo>
                <a:cubicBezTo>
                  <a:pt x="5747530" y="5863208"/>
                  <a:pt x="6140757" y="5793393"/>
                  <a:pt x="6321352" y="5569393"/>
                </a:cubicBezTo>
                <a:cubicBezTo>
                  <a:pt x="6501359" y="5345734"/>
                  <a:pt x="6469074" y="4968482"/>
                  <a:pt x="6234298" y="4776059"/>
                </a:cubicBezTo>
                <a:cubicBezTo>
                  <a:pt x="5999180" y="4583047"/>
                  <a:pt x="5560640" y="4574620"/>
                  <a:pt x="5319628" y="4295461"/>
                </a:cubicBezTo>
                <a:cubicBezTo>
                  <a:pt x="5078616" y="4016304"/>
                  <a:pt x="5035471" y="3467006"/>
                  <a:pt x="4828502" y="3271050"/>
                </a:cubicBezTo>
                <a:cubicBezTo>
                  <a:pt x="4776992" y="3222122"/>
                  <a:pt x="4715226" y="3195337"/>
                  <a:pt x="4649389" y="3187249"/>
                </a:cubicBezTo>
                <a:cubicBezTo>
                  <a:pt x="4624698" y="3184217"/>
                  <a:pt x="4599436" y="3183813"/>
                  <a:pt x="4573926" y="3185857"/>
                </a:cubicBezTo>
                <a:close/>
                <a:moveTo>
                  <a:pt x="6414136" y="2736220"/>
                </a:moveTo>
                <a:cubicBezTo>
                  <a:pt x="6339737" y="2732790"/>
                  <a:pt x="6265345" y="2736944"/>
                  <a:pt x="6191899" y="2751481"/>
                </a:cubicBezTo>
                <a:cubicBezTo>
                  <a:pt x="5898791" y="2809708"/>
                  <a:pt x="5620910" y="3033376"/>
                  <a:pt x="5447105" y="3331734"/>
                </a:cubicBezTo>
                <a:cubicBezTo>
                  <a:pt x="5272706" y="3629334"/>
                  <a:pt x="5202303" y="4002299"/>
                  <a:pt x="5416163" y="4190010"/>
                </a:cubicBezTo>
                <a:cubicBezTo>
                  <a:pt x="5630023" y="4377720"/>
                  <a:pt x="6128067" y="4380853"/>
                  <a:pt x="6394988" y="4657720"/>
                </a:cubicBezTo>
                <a:cubicBezTo>
                  <a:pt x="6661233" y="4934506"/>
                  <a:pt x="6696438" y="5484352"/>
                  <a:pt x="6919252" y="5717630"/>
                </a:cubicBezTo>
                <a:cubicBezTo>
                  <a:pt x="7142742" y="5950988"/>
                  <a:pt x="7553841" y="5867778"/>
                  <a:pt x="7884796" y="5664120"/>
                </a:cubicBezTo>
                <a:cubicBezTo>
                  <a:pt x="8216347" y="5461216"/>
                  <a:pt x="8467671" y="5138538"/>
                  <a:pt x="8495723" y="4805036"/>
                </a:cubicBezTo>
                <a:cubicBezTo>
                  <a:pt x="8523855" y="4470857"/>
                  <a:pt x="8328120" y="4125098"/>
                  <a:pt x="8168632" y="3848693"/>
                </a:cubicBezTo>
                <a:cubicBezTo>
                  <a:pt x="8009225" y="3571613"/>
                  <a:pt x="7886065" y="3363888"/>
                  <a:pt x="7714365" y="3218850"/>
                </a:cubicBezTo>
                <a:cubicBezTo>
                  <a:pt x="7542666" y="3073812"/>
                  <a:pt x="7323106" y="2991541"/>
                  <a:pt x="7058521" y="2896381"/>
                </a:cubicBezTo>
                <a:cubicBezTo>
                  <a:pt x="6860590" y="2825072"/>
                  <a:pt x="6637333" y="2746513"/>
                  <a:pt x="6414136" y="2736220"/>
                </a:cubicBezTo>
                <a:close/>
                <a:moveTo>
                  <a:pt x="0" y="0"/>
                </a:moveTo>
                <a:lnTo>
                  <a:pt x="12192000" y="0"/>
                </a:lnTo>
                <a:lnTo>
                  <a:pt x="12192000" y="6858000"/>
                </a:lnTo>
                <a:lnTo>
                  <a:pt x="0" y="6858000"/>
                </a:lnTo>
                <a:close/>
              </a:path>
            </a:pathLst>
          </a:cu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6" name="Google Shape;256;p34"/>
          <p:cNvSpPr txBox="1"/>
          <p:nvPr/>
        </p:nvSpPr>
        <p:spPr>
          <a:xfrm>
            <a:off x="3101085" y="396404"/>
            <a:ext cx="2954174"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Style and Glamour</a:t>
            </a:r>
            <a:endParaRPr sz="2700" b="1">
              <a:solidFill>
                <a:schemeClr val="dk1"/>
              </a:solidFill>
              <a:latin typeface="Courgette"/>
              <a:ea typeface="Courgette"/>
              <a:cs typeface="Courgette"/>
              <a:sym typeface="Courgette"/>
            </a:endParaRPr>
          </a:p>
        </p:txBody>
      </p:sp>
      <p:sp>
        <p:nvSpPr>
          <p:cNvPr id="257" name="Google Shape;257;p34"/>
          <p:cNvSpPr txBox="1"/>
          <p:nvPr/>
        </p:nvSpPr>
        <p:spPr>
          <a:xfrm>
            <a:off x="533835" y="871486"/>
            <a:ext cx="8088672" cy="600164"/>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a:t>
            </a:r>
            <a:endParaRPr sz="1200">
              <a:solidFill>
                <a:schemeClr val="dk1"/>
              </a:solidFill>
              <a:latin typeface="Nunito"/>
              <a:ea typeface="Nunito"/>
              <a:cs typeface="Nunito"/>
              <a:sym typeface="Nunito"/>
            </a:endParaRPr>
          </a:p>
        </p:txBody>
      </p:sp>
      <p:sp>
        <p:nvSpPr>
          <p:cNvPr id="258" name="Google Shape;258;p34"/>
          <p:cNvSpPr txBox="1"/>
          <p:nvPr/>
        </p:nvSpPr>
        <p:spPr>
          <a:xfrm>
            <a:off x="1093798" y="2063332"/>
            <a:ext cx="879087"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Style</a:t>
            </a:r>
            <a:endParaRPr sz="2700" b="1">
              <a:solidFill>
                <a:schemeClr val="dk1"/>
              </a:solidFill>
              <a:latin typeface="Courgette"/>
              <a:ea typeface="Courgette"/>
              <a:cs typeface="Courgette"/>
              <a:sym typeface="Courgette"/>
            </a:endParaRPr>
          </a:p>
        </p:txBody>
      </p:sp>
      <p:sp>
        <p:nvSpPr>
          <p:cNvPr id="259" name="Google Shape;259;p34"/>
          <p:cNvSpPr txBox="1"/>
          <p:nvPr/>
        </p:nvSpPr>
        <p:spPr>
          <a:xfrm>
            <a:off x="494110" y="2538415"/>
            <a:ext cx="2078462" cy="1985159"/>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dolore amet, consectetur adipiscing elit, sed dom eiusmod tempor incididunt ut labore et and dolore magna at aliqua. Ut enim ad minim venam, quis nostrud exercitation</a:t>
            </a:r>
            <a:endParaRPr sz="1200">
              <a:solidFill>
                <a:schemeClr val="dk1"/>
              </a:solidFill>
              <a:latin typeface="Nunito"/>
              <a:ea typeface="Nunito"/>
              <a:cs typeface="Nunito"/>
              <a:sym typeface="Nunito"/>
            </a:endParaRPr>
          </a:p>
        </p:txBody>
      </p:sp>
      <p:sp>
        <p:nvSpPr>
          <p:cNvPr id="260" name="Google Shape;260;p34"/>
          <p:cNvSpPr txBox="1"/>
          <p:nvPr/>
        </p:nvSpPr>
        <p:spPr>
          <a:xfrm>
            <a:off x="6871423" y="2063332"/>
            <a:ext cx="1423708"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Glamour</a:t>
            </a:r>
            <a:endParaRPr sz="2700" b="1">
              <a:solidFill>
                <a:schemeClr val="dk1"/>
              </a:solidFill>
              <a:latin typeface="Courgette"/>
              <a:ea typeface="Courgette"/>
              <a:cs typeface="Courgette"/>
              <a:sym typeface="Courgette"/>
            </a:endParaRPr>
          </a:p>
        </p:txBody>
      </p:sp>
      <p:sp>
        <p:nvSpPr>
          <p:cNvPr id="261" name="Google Shape;261;p34"/>
          <p:cNvSpPr txBox="1"/>
          <p:nvPr/>
        </p:nvSpPr>
        <p:spPr>
          <a:xfrm>
            <a:off x="6544045" y="2538415"/>
            <a:ext cx="2078462" cy="1985159"/>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dolore amet, consectetur adipiscing elit, sed dom eiusmod tempor incididunt ut labore et and dolore magna at aliqua. Ut enim ad minim venam, quis nostrud exercitation</a:t>
            </a:r>
            <a:endParaRPr sz="1200">
              <a:solidFill>
                <a:schemeClr val="dk1"/>
              </a:solidFill>
              <a:latin typeface="Nunito"/>
              <a:ea typeface="Nunito"/>
              <a:cs typeface="Nunito"/>
              <a:sym typeface="Nuni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35" descr="A group of people standing in a field&#10;&#10;Description automatically generated"/>
          <p:cNvPicPr preferRelativeResize="0">
            <a:picLocks noGrp="1"/>
          </p:cNvPicPr>
          <p:nvPr>
            <p:ph type="pic" idx="2"/>
          </p:nvPr>
        </p:nvPicPr>
        <p:blipFill rotWithShape="1">
          <a:blip r:embed="rId3">
            <a:alphaModFix/>
          </a:blip>
          <a:srcRect l="22640" r="22640"/>
          <a:stretch/>
        </p:blipFill>
        <p:spPr>
          <a:xfrm>
            <a:off x="494521" y="646113"/>
            <a:ext cx="3746811" cy="3851892"/>
          </a:xfrm>
          <a:prstGeom prst="rect">
            <a:avLst/>
          </a:prstGeom>
          <a:noFill/>
          <a:ln>
            <a:noFill/>
          </a:ln>
        </p:spPr>
      </p:pic>
      <p:sp>
        <p:nvSpPr>
          <p:cNvPr id="267" name="Google Shape;267;p35"/>
          <p:cNvSpPr/>
          <p:nvPr/>
        </p:nvSpPr>
        <p:spPr>
          <a:xfrm>
            <a:off x="0" y="0"/>
            <a:ext cx="9144000" cy="5143500"/>
          </a:xfrm>
          <a:custGeom>
            <a:avLst/>
            <a:gdLst/>
            <a:ahLst/>
            <a:cxnLst/>
            <a:rect l="l" t="t" r="r" b="b"/>
            <a:pathLst>
              <a:path w="12192000" h="6858000" extrusionOk="0">
                <a:moveTo>
                  <a:pt x="2934418" y="862655"/>
                </a:moveTo>
                <a:cubicBezTo>
                  <a:pt x="2280228" y="830247"/>
                  <a:pt x="1586427" y="1476033"/>
                  <a:pt x="1156703" y="2174635"/>
                </a:cubicBezTo>
                <a:cubicBezTo>
                  <a:pt x="728180" y="2872035"/>
                  <a:pt x="564933" y="3622252"/>
                  <a:pt x="712575" y="4313652"/>
                </a:cubicBezTo>
                <a:cubicBezTo>
                  <a:pt x="859017" y="5005051"/>
                  <a:pt x="1318751" y="5638834"/>
                  <a:pt x="1910521" y="5878903"/>
                </a:cubicBezTo>
                <a:cubicBezTo>
                  <a:pt x="2502293" y="6118973"/>
                  <a:pt x="3227302" y="5965328"/>
                  <a:pt x="3972719" y="5674845"/>
                </a:cubicBezTo>
                <a:cubicBezTo>
                  <a:pt x="4718133" y="5385560"/>
                  <a:pt x="5485156" y="4959438"/>
                  <a:pt x="5629198" y="4376070"/>
                </a:cubicBezTo>
                <a:cubicBezTo>
                  <a:pt x="5773239" y="3793901"/>
                  <a:pt x="5294300" y="3055689"/>
                  <a:pt x="4748143" y="2330680"/>
                </a:cubicBezTo>
                <a:cubicBezTo>
                  <a:pt x="4201984" y="1605670"/>
                  <a:pt x="3588608" y="895065"/>
                  <a:pt x="2934418" y="862655"/>
                </a:cubicBezTo>
                <a:close/>
                <a:moveTo>
                  <a:pt x="0" y="0"/>
                </a:moveTo>
                <a:lnTo>
                  <a:pt x="12192000" y="0"/>
                </a:lnTo>
                <a:lnTo>
                  <a:pt x="12192000" y="6858000"/>
                </a:lnTo>
                <a:lnTo>
                  <a:pt x="0" y="6858000"/>
                </a:lnTo>
                <a:close/>
              </a:path>
            </a:pathLst>
          </a:cu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8" name="Google Shape;268;p35"/>
          <p:cNvSpPr/>
          <p:nvPr/>
        </p:nvSpPr>
        <p:spPr>
          <a:xfrm>
            <a:off x="1845930" y="2077974"/>
            <a:ext cx="1043993" cy="1073272"/>
          </a:xfrm>
          <a:custGeom>
            <a:avLst/>
            <a:gdLst/>
            <a:ahLst/>
            <a:cxnLst/>
            <a:rect l="l" t="t" r="r" b="b"/>
            <a:pathLst>
              <a:path w="3964227" h="4075408" extrusionOk="0">
                <a:moveTo>
                  <a:pt x="3244967" y="1166166"/>
                </a:moveTo>
                <a:cubicBezTo>
                  <a:pt x="3678354" y="1741476"/>
                  <a:pt x="4058402" y="2327263"/>
                  <a:pt x="3944102" y="2789226"/>
                </a:cubicBezTo>
                <a:cubicBezTo>
                  <a:pt x="3829802" y="3252141"/>
                  <a:pt x="3221154" y="3590278"/>
                  <a:pt x="2629652" y="3819831"/>
                </a:cubicBezTo>
                <a:cubicBezTo>
                  <a:pt x="2038149" y="4050336"/>
                  <a:pt x="1462839" y="4172256"/>
                  <a:pt x="993256" y="3981756"/>
                </a:cubicBezTo>
                <a:cubicBezTo>
                  <a:pt x="523674" y="3791256"/>
                  <a:pt x="158866" y="3288336"/>
                  <a:pt x="42661" y="2739696"/>
                </a:cubicBezTo>
                <a:cubicBezTo>
                  <a:pt x="-74496" y="2191056"/>
                  <a:pt x="55044" y="1595743"/>
                  <a:pt x="395086" y="1042341"/>
                </a:cubicBezTo>
                <a:cubicBezTo>
                  <a:pt x="736081" y="487986"/>
                  <a:pt x="1286626" y="-24459"/>
                  <a:pt x="1805739" y="1258"/>
                </a:cubicBezTo>
                <a:cubicBezTo>
                  <a:pt x="2324852" y="26976"/>
                  <a:pt x="2811579" y="590856"/>
                  <a:pt x="3244967" y="1166166"/>
                </a:cubicBezTo>
              </a:path>
            </a:pathLst>
          </a:custGeom>
          <a:solidFill>
            <a:srgbClr val="F6E6EB"/>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69" name="Google Shape;269;p35"/>
          <p:cNvSpPr txBox="1"/>
          <p:nvPr/>
        </p:nvSpPr>
        <p:spPr>
          <a:xfrm>
            <a:off x="4551806" y="287318"/>
            <a:ext cx="4054333" cy="1105399"/>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en-GB" sz="2700" b="1">
                <a:solidFill>
                  <a:schemeClr val="dk1"/>
                </a:solidFill>
                <a:latin typeface="Courgette"/>
                <a:ea typeface="Courgette"/>
                <a:cs typeface="Courgette"/>
                <a:sym typeface="Courgette"/>
              </a:rPr>
              <a:t>Courage and Compassion: Barbie's Lessons</a:t>
            </a:r>
            <a:endParaRPr sz="2700" b="1">
              <a:solidFill>
                <a:schemeClr val="dk1"/>
              </a:solidFill>
              <a:latin typeface="Courgette"/>
              <a:ea typeface="Courgette"/>
              <a:cs typeface="Courgette"/>
              <a:sym typeface="Courgette"/>
            </a:endParaRPr>
          </a:p>
        </p:txBody>
      </p:sp>
      <p:sp>
        <p:nvSpPr>
          <p:cNvPr id="270" name="Google Shape;270;p35"/>
          <p:cNvSpPr txBox="1"/>
          <p:nvPr/>
        </p:nvSpPr>
        <p:spPr>
          <a:xfrm>
            <a:off x="4551806" y="1508176"/>
            <a:ext cx="3999262" cy="323165"/>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a:t>
            </a:r>
            <a:endParaRPr sz="1200">
              <a:solidFill>
                <a:schemeClr val="dk1"/>
              </a:solidFill>
              <a:latin typeface="Nunito"/>
              <a:ea typeface="Nunito"/>
              <a:cs typeface="Nunito"/>
              <a:sym typeface="Nunito"/>
            </a:endParaRPr>
          </a:p>
        </p:txBody>
      </p:sp>
      <p:pic>
        <p:nvPicPr>
          <p:cNvPr id="271" name="Google Shape;271;p35"/>
          <p:cNvPicPr preferRelativeResize="0"/>
          <p:nvPr/>
        </p:nvPicPr>
        <p:blipFill rotWithShape="1">
          <a:blip r:embed="rId5">
            <a:alphaModFix/>
          </a:blip>
          <a:srcRect/>
          <a:stretch/>
        </p:blipFill>
        <p:spPr>
          <a:xfrm rot="223577">
            <a:off x="4612869" y="2019085"/>
            <a:ext cx="1857375" cy="178594"/>
          </a:xfrm>
          <a:prstGeom prst="rect">
            <a:avLst/>
          </a:prstGeom>
          <a:noFill/>
          <a:ln>
            <a:noFill/>
          </a:ln>
        </p:spPr>
      </p:pic>
      <p:grpSp>
        <p:nvGrpSpPr>
          <p:cNvPr id="272" name="Google Shape;272;p35"/>
          <p:cNvGrpSpPr/>
          <p:nvPr/>
        </p:nvGrpSpPr>
        <p:grpSpPr>
          <a:xfrm>
            <a:off x="4611228" y="2605612"/>
            <a:ext cx="4125566" cy="600080"/>
            <a:chOff x="6148304" y="3798388"/>
            <a:chExt cx="5500754" cy="800106"/>
          </a:xfrm>
        </p:grpSpPr>
        <p:sp>
          <p:nvSpPr>
            <p:cNvPr id="273" name="Google Shape;273;p35"/>
            <p:cNvSpPr/>
            <p:nvPr/>
          </p:nvSpPr>
          <p:spPr>
            <a:xfrm>
              <a:off x="6148304" y="3798388"/>
              <a:ext cx="778278" cy="800106"/>
            </a:xfrm>
            <a:custGeom>
              <a:avLst/>
              <a:gdLst/>
              <a:ahLst/>
              <a:cxnLst/>
              <a:rect l="l" t="t" r="r" b="b"/>
              <a:pathLst>
                <a:path w="3964227" h="4075408" extrusionOk="0">
                  <a:moveTo>
                    <a:pt x="3244967" y="1166166"/>
                  </a:moveTo>
                  <a:cubicBezTo>
                    <a:pt x="3678354" y="1741476"/>
                    <a:pt x="4058402" y="2327263"/>
                    <a:pt x="3944102" y="2789226"/>
                  </a:cubicBezTo>
                  <a:cubicBezTo>
                    <a:pt x="3829802" y="3252141"/>
                    <a:pt x="3221154" y="3590278"/>
                    <a:pt x="2629652" y="3819831"/>
                  </a:cubicBezTo>
                  <a:cubicBezTo>
                    <a:pt x="2038149" y="4050336"/>
                    <a:pt x="1462839" y="4172256"/>
                    <a:pt x="993256" y="3981756"/>
                  </a:cubicBezTo>
                  <a:cubicBezTo>
                    <a:pt x="523674" y="3791256"/>
                    <a:pt x="158866" y="3288336"/>
                    <a:pt x="42661" y="2739696"/>
                  </a:cubicBezTo>
                  <a:cubicBezTo>
                    <a:pt x="-74496" y="2191056"/>
                    <a:pt x="55044" y="1595743"/>
                    <a:pt x="395086" y="1042341"/>
                  </a:cubicBezTo>
                  <a:cubicBezTo>
                    <a:pt x="736081" y="487986"/>
                    <a:pt x="1286626" y="-24459"/>
                    <a:pt x="1805739" y="1258"/>
                  </a:cubicBezTo>
                  <a:cubicBezTo>
                    <a:pt x="2324852" y="26976"/>
                    <a:pt x="2811579" y="590856"/>
                    <a:pt x="3244967" y="1166166"/>
                  </a:cubicBezTo>
                </a:path>
              </a:pathLst>
            </a:custGeom>
            <a:solidFill>
              <a:srgbClr val="E0218A"/>
            </a:solidFill>
            <a:ln>
              <a:noFill/>
            </a:ln>
            <a:effectLst>
              <a:outerShdw blurRad="63500" sx="102000" sy="102000" algn="ctr" rotWithShape="0">
                <a:srgbClr val="E0218A">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GB" sz="1400" b="1">
                  <a:solidFill>
                    <a:schemeClr val="lt1"/>
                  </a:solidFill>
                  <a:latin typeface="Nunito"/>
                  <a:ea typeface="Nunito"/>
                  <a:cs typeface="Nunito"/>
                  <a:sym typeface="Nunito"/>
                </a:rPr>
                <a:t>01</a:t>
              </a:r>
              <a:endParaRPr sz="1400" b="1">
                <a:solidFill>
                  <a:schemeClr val="lt1"/>
                </a:solidFill>
                <a:latin typeface="Nunito"/>
                <a:ea typeface="Nunito"/>
                <a:cs typeface="Nunito"/>
                <a:sym typeface="Nunito"/>
              </a:endParaRPr>
            </a:p>
          </p:txBody>
        </p:sp>
        <p:sp>
          <p:nvSpPr>
            <p:cNvPr id="274" name="Google Shape;274;p35"/>
            <p:cNvSpPr txBox="1"/>
            <p:nvPr/>
          </p:nvSpPr>
          <p:spPr>
            <a:xfrm>
              <a:off x="7135258" y="3825051"/>
              <a:ext cx="4513800" cy="708000"/>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Ipsum lorem dolor sit amet, consectetur elit, sed do eiusmod tempor incididunt</a:t>
              </a:r>
              <a:endParaRPr sz="1200">
                <a:solidFill>
                  <a:schemeClr val="dk1"/>
                </a:solidFill>
                <a:latin typeface="Nunito"/>
                <a:ea typeface="Nunito"/>
                <a:cs typeface="Nunito"/>
                <a:sym typeface="Nunito"/>
              </a:endParaRPr>
            </a:p>
          </p:txBody>
        </p:sp>
      </p:grpSp>
      <p:grpSp>
        <p:nvGrpSpPr>
          <p:cNvPr id="275" name="Google Shape;275;p35"/>
          <p:cNvGrpSpPr/>
          <p:nvPr/>
        </p:nvGrpSpPr>
        <p:grpSpPr>
          <a:xfrm>
            <a:off x="4611228" y="3395901"/>
            <a:ext cx="4125566" cy="600080"/>
            <a:chOff x="6148304" y="3798388"/>
            <a:chExt cx="5500754" cy="800106"/>
          </a:xfrm>
        </p:grpSpPr>
        <p:sp>
          <p:nvSpPr>
            <p:cNvPr id="276" name="Google Shape;276;p35"/>
            <p:cNvSpPr/>
            <p:nvPr/>
          </p:nvSpPr>
          <p:spPr>
            <a:xfrm>
              <a:off x="6148304" y="3798388"/>
              <a:ext cx="778278" cy="800106"/>
            </a:xfrm>
            <a:custGeom>
              <a:avLst/>
              <a:gdLst/>
              <a:ahLst/>
              <a:cxnLst/>
              <a:rect l="l" t="t" r="r" b="b"/>
              <a:pathLst>
                <a:path w="3964227" h="4075408" extrusionOk="0">
                  <a:moveTo>
                    <a:pt x="3244967" y="1166166"/>
                  </a:moveTo>
                  <a:cubicBezTo>
                    <a:pt x="3678354" y="1741476"/>
                    <a:pt x="4058402" y="2327263"/>
                    <a:pt x="3944102" y="2789226"/>
                  </a:cubicBezTo>
                  <a:cubicBezTo>
                    <a:pt x="3829802" y="3252141"/>
                    <a:pt x="3221154" y="3590278"/>
                    <a:pt x="2629652" y="3819831"/>
                  </a:cubicBezTo>
                  <a:cubicBezTo>
                    <a:pt x="2038149" y="4050336"/>
                    <a:pt x="1462839" y="4172256"/>
                    <a:pt x="993256" y="3981756"/>
                  </a:cubicBezTo>
                  <a:cubicBezTo>
                    <a:pt x="523674" y="3791256"/>
                    <a:pt x="158866" y="3288336"/>
                    <a:pt x="42661" y="2739696"/>
                  </a:cubicBezTo>
                  <a:cubicBezTo>
                    <a:pt x="-74496" y="2191056"/>
                    <a:pt x="55044" y="1595743"/>
                    <a:pt x="395086" y="1042341"/>
                  </a:cubicBezTo>
                  <a:cubicBezTo>
                    <a:pt x="736081" y="487986"/>
                    <a:pt x="1286626" y="-24459"/>
                    <a:pt x="1805739" y="1258"/>
                  </a:cubicBezTo>
                  <a:cubicBezTo>
                    <a:pt x="2324852" y="26976"/>
                    <a:pt x="2811579" y="590856"/>
                    <a:pt x="3244967" y="1166166"/>
                  </a:cubicBezTo>
                </a:path>
              </a:pathLst>
            </a:custGeom>
            <a:solidFill>
              <a:srgbClr val="E0218A"/>
            </a:solidFill>
            <a:ln>
              <a:noFill/>
            </a:ln>
            <a:effectLst>
              <a:outerShdw blurRad="63500" sx="102000" sy="102000" algn="ctr" rotWithShape="0">
                <a:srgbClr val="E0218A">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GB" sz="1400" b="1">
                  <a:solidFill>
                    <a:schemeClr val="lt1"/>
                  </a:solidFill>
                  <a:latin typeface="Nunito"/>
                  <a:ea typeface="Nunito"/>
                  <a:cs typeface="Nunito"/>
                  <a:sym typeface="Nunito"/>
                </a:rPr>
                <a:t>02</a:t>
              </a:r>
              <a:endParaRPr sz="1400" b="1">
                <a:solidFill>
                  <a:schemeClr val="lt1"/>
                </a:solidFill>
                <a:latin typeface="Nunito"/>
                <a:ea typeface="Nunito"/>
                <a:cs typeface="Nunito"/>
                <a:sym typeface="Nunito"/>
              </a:endParaRPr>
            </a:p>
          </p:txBody>
        </p:sp>
        <p:sp>
          <p:nvSpPr>
            <p:cNvPr id="277" name="Google Shape;277;p35"/>
            <p:cNvSpPr txBox="1"/>
            <p:nvPr/>
          </p:nvSpPr>
          <p:spPr>
            <a:xfrm>
              <a:off x="7135258" y="3842864"/>
              <a:ext cx="4513800" cy="708000"/>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Ipsum lorem dolor sit amet, consectetur elit, sed do eiusmod tempor incididunt</a:t>
              </a:r>
              <a:endParaRPr sz="1200">
                <a:solidFill>
                  <a:schemeClr val="dk1"/>
                </a:solidFill>
                <a:latin typeface="Nunito"/>
                <a:ea typeface="Nunito"/>
                <a:cs typeface="Nunito"/>
                <a:sym typeface="Nunito"/>
              </a:endParaRPr>
            </a:p>
          </p:txBody>
        </p:sp>
      </p:grpSp>
      <p:grpSp>
        <p:nvGrpSpPr>
          <p:cNvPr id="278" name="Google Shape;278;p35"/>
          <p:cNvGrpSpPr/>
          <p:nvPr/>
        </p:nvGrpSpPr>
        <p:grpSpPr>
          <a:xfrm>
            <a:off x="4611228" y="4186190"/>
            <a:ext cx="4125566" cy="600080"/>
            <a:chOff x="6148304" y="3798388"/>
            <a:chExt cx="5500754" cy="800106"/>
          </a:xfrm>
        </p:grpSpPr>
        <p:sp>
          <p:nvSpPr>
            <p:cNvPr id="279" name="Google Shape;279;p35"/>
            <p:cNvSpPr/>
            <p:nvPr/>
          </p:nvSpPr>
          <p:spPr>
            <a:xfrm>
              <a:off x="6148304" y="3798388"/>
              <a:ext cx="778278" cy="800106"/>
            </a:xfrm>
            <a:custGeom>
              <a:avLst/>
              <a:gdLst/>
              <a:ahLst/>
              <a:cxnLst/>
              <a:rect l="l" t="t" r="r" b="b"/>
              <a:pathLst>
                <a:path w="3964227" h="4075408" extrusionOk="0">
                  <a:moveTo>
                    <a:pt x="3244967" y="1166166"/>
                  </a:moveTo>
                  <a:cubicBezTo>
                    <a:pt x="3678354" y="1741476"/>
                    <a:pt x="4058402" y="2327263"/>
                    <a:pt x="3944102" y="2789226"/>
                  </a:cubicBezTo>
                  <a:cubicBezTo>
                    <a:pt x="3829802" y="3252141"/>
                    <a:pt x="3221154" y="3590278"/>
                    <a:pt x="2629652" y="3819831"/>
                  </a:cubicBezTo>
                  <a:cubicBezTo>
                    <a:pt x="2038149" y="4050336"/>
                    <a:pt x="1462839" y="4172256"/>
                    <a:pt x="993256" y="3981756"/>
                  </a:cubicBezTo>
                  <a:cubicBezTo>
                    <a:pt x="523674" y="3791256"/>
                    <a:pt x="158866" y="3288336"/>
                    <a:pt x="42661" y="2739696"/>
                  </a:cubicBezTo>
                  <a:cubicBezTo>
                    <a:pt x="-74496" y="2191056"/>
                    <a:pt x="55044" y="1595743"/>
                    <a:pt x="395086" y="1042341"/>
                  </a:cubicBezTo>
                  <a:cubicBezTo>
                    <a:pt x="736081" y="487986"/>
                    <a:pt x="1286626" y="-24459"/>
                    <a:pt x="1805739" y="1258"/>
                  </a:cubicBezTo>
                  <a:cubicBezTo>
                    <a:pt x="2324852" y="26976"/>
                    <a:pt x="2811579" y="590856"/>
                    <a:pt x="3244967" y="1166166"/>
                  </a:cubicBezTo>
                </a:path>
              </a:pathLst>
            </a:custGeom>
            <a:solidFill>
              <a:srgbClr val="E0218A"/>
            </a:solidFill>
            <a:ln>
              <a:noFill/>
            </a:ln>
            <a:effectLst>
              <a:outerShdw blurRad="63500" sx="102000" sy="102000" algn="ctr" rotWithShape="0">
                <a:srgbClr val="E0218A">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GB" sz="1400" b="1">
                  <a:solidFill>
                    <a:schemeClr val="lt1"/>
                  </a:solidFill>
                  <a:latin typeface="Nunito"/>
                  <a:ea typeface="Nunito"/>
                  <a:cs typeface="Nunito"/>
                  <a:sym typeface="Nunito"/>
                </a:rPr>
                <a:t>03</a:t>
              </a:r>
              <a:endParaRPr sz="1400" b="1">
                <a:solidFill>
                  <a:schemeClr val="lt1"/>
                </a:solidFill>
                <a:latin typeface="Nunito"/>
                <a:ea typeface="Nunito"/>
                <a:cs typeface="Nunito"/>
                <a:sym typeface="Nunito"/>
              </a:endParaRPr>
            </a:p>
          </p:txBody>
        </p:sp>
        <p:sp>
          <p:nvSpPr>
            <p:cNvPr id="280" name="Google Shape;280;p35"/>
            <p:cNvSpPr txBox="1"/>
            <p:nvPr/>
          </p:nvSpPr>
          <p:spPr>
            <a:xfrm>
              <a:off x="7135258" y="3842864"/>
              <a:ext cx="4513800" cy="708000"/>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Ipsum lorem dolor sit amet, consectetur elit, sed do eiusmod tempor incididunt</a:t>
              </a:r>
              <a:endParaRPr sz="1200">
                <a:solidFill>
                  <a:schemeClr val="dk1"/>
                </a:solidFill>
                <a:latin typeface="Nunito"/>
                <a:ea typeface="Nunito"/>
                <a:cs typeface="Nunito"/>
                <a:sym typeface="Nunito"/>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36" title="Points scored"/>
          <p:cNvPicPr preferRelativeResize="0"/>
          <p:nvPr/>
        </p:nvPicPr>
        <p:blipFill>
          <a:blip r:embed="rId3">
            <a:alphaModFix/>
          </a:blip>
          <a:stretch>
            <a:fillRect/>
          </a:stretch>
        </p:blipFill>
        <p:spPr>
          <a:xfrm>
            <a:off x="399136" y="1642475"/>
            <a:ext cx="8318328" cy="3244148"/>
          </a:xfrm>
          <a:prstGeom prst="rect">
            <a:avLst/>
          </a:prstGeom>
          <a:noFill/>
          <a:ln>
            <a:noFill/>
          </a:ln>
        </p:spPr>
      </p:pic>
      <p:sp>
        <p:nvSpPr>
          <p:cNvPr id="286" name="Google Shape;286;p36"/>
          <p:cNvSpPr txBox="1"/>
          <p:nvPr/>
        </p:nvSpPr>
        <p:spPr>
          <a:xfrm>
            <a:off x="1660793" y="357188"/>
            <a:ext cx="5834700" cy="4848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Biggest Domestic Openings of Movies</a:t>
            </a:r>
            <a:endParaRPr sz="2700" b="1">
              <a:solidFill>
                <a:schemeClr val="dk1"/>
              </a:solidFill>
              <a:latin typeface="Courgette"/>
              <a:ea typeface="Courgette"/>
              <a:cs typeface="Courgette"/>
              <a:sym typeface="Courgette"/>
            </a:endParaRPr>
          </a:p>
        </p:txBody>
      </p:sp>
      <p:sp>
        <p:nvSpPr>
          <p:cNvPr id="287" name="Google Shape;287;p36"/>
          <p:cNvSpPr txBox="1"/>
          <p:nvPr/>
        </p:nvSpPr>
        <p:spPr>
          <a:xfrm>
            <a:off x="533835" y="832271"/>
            <a:ext cx="8088600" cy="531000"/>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a:t>
            </a:r>
            <a:endParaRPr sz="1200">
              <a:solidFill>
                <a:schemeClr val="dk1"/>
              </a:solidFill>
              <a:latin typeface="Nunito"/>
              <a:ea typeface="Nunito"/>
              <a:cs typeface="Nunito"/>
              <a:sym typeface="Nunito"/>
            </a:endParaRPr>
          </a:p>
        </p:txBody>
      </p:sp>
      <p:sp>
        <p:nvSpPr>
          <p:cNvPr id="288" name="Google Shape;288;p36"/>
          <p:cNvSpPr txBox="1"/>
          <p:nvPr/>
        </p:nvSpPr>
        <p:spPr>
          <a:xfrm>
            <a:off x="1562170" y="2096374"/>
            <a:ext cx="15030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rgbClr val="F6E6EB"/>
                </a:solidFill>
                <a:latin typeface="Courgette"/>
                <a:ea typeface="Courgette"/>
                <a:cs typeface="Courgette"/>
                <a:sym typeface="Courgette"/>
              </a:rPr>
              <a:t>Avengers : Endgame</a:t>
            </a:r>
            <a:endParaRPr sz="1200">
              <a:solidFill>
                <a:srgbClr val="F6E6EB"/>
              </a:solidFill>
              <a:latin typeface="Courgette"/>
              <a:ea typeface="Courgette"/>
              <a:cs typeface="Courgette"/>
              <a:sym typeface="Courgette"/>
            </a:endParaRPr>
          </a:p>
        </p:txBody>
      </p:sp>
      <p:sp>
        <p:nvSpPr>
          <p:cNvPr id="289" name="Google Shape;289;p36"/>
          <p:cNvSpPr txBox="1"/>
          <p:nvPr/>
        </p:nvSpPr>
        <p:spPr>
          <a:xfrm>
            <a:off x="1562170" y="2731198"/>
            <a:ext cx="17424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rgbClr val="F6E6EB"/>
                </a:solidFill>
                <a:latin typeface="Courgette"/>
                <a:ea typeface="Courgette"/>
                <a:cs typeface="Courgette"/>
                <a:sym typeface="Courgette"/>
              </a:rPr>
              <a:t>Avengers : Infinity War</a:t>
            </a:r>
            <a:endParaRPr sz="1200">
              <a:solidFill>
                <a:srgbClr val="F6E6EB"/>
              </a:solidFill>
              <a:latin typeface="Courgette"/>
              <a:ea typeface="Courgette"/>
              <a:cs typeface="Courgette"/>
              <a:sym typeface="Courgette"/>
            </a:endParaRPr>
          </a:p>
        </p:txBody>
      </p:sp>
      <p:sp>
        <p:nvSpPr>
          <p:cNvPr id="290" name="Google Shape;290;p36"/>
          <p:cNvSpPr txBox="1"/>
          <p:nvPr/>
        </p:nvSpPr>
        <p:spPr>
          <a:xfrm>
            <a:off x="1562170" y="3366025"/>
            <a:ext cx="22401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rgbClr val="F6E6EB"/>
                </a:solidFill>
                <a:latin typeface="Courgette"/>
                <a:ea typeface="Courgette"/>
                <a:cs typeface="Courgette"/>
                <a:sym typeface="Courgette"/>
              </a:rPr>
              <a:t>Star Wars : The Force Awakens</a:t>
            </a:r>
            <a:endParaRPr sz="1200">
              <a:solidFill>
                <a:srgbClr val="F6E6EB"/>
              </a:solidFill>
              <a:latin typeface="Courgette"/>
              <a:ea typeface="Courgette"/>
              <a:cs typeface="Courgette"/>
              <a:sym typeface="Courgette"/>
            </a:endParaRPr>
          </a:p>
        </p:txBody>
      </p:sp>
      <p:sp>
        <p:nvSpPr>
          <p:cNvPr id="291" name="Google Shape;291;p36"/>
          <p:cNvSpPr txBox="1"/>
          <p:nvPr/>
        </p:nvSpPr>
        <p:spPr>
          <a:xfrm>
            <a:off x="1562170" y="4007534"/>
            <a:ext cx="5664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rgbClr val="F6E6EB"/>
                </a:solidFill>
                <a:latin typeface="Courgette"/>
                <a:ea typeface="Courgette"/>
                <a:cs typeface="Courgette"/>
                <a:sym typeface="Courgette"/>
              </a:rPr>
              <a:t>Barbie</a:t>
            </a:r>
            <a:endParaRPr sz="1200">
              <a:solidFill>
                <a:srgbClr val="F6E6EB"/>
              </a:solidFill>
              <a:latin typeface="Courgette"/>
              <a:ea typeface="Courgette"/>
              <a:cs typeface="Courgette"/>
              <a:sym typeface="Courgette"/>
            </a:endParaRPr>
          </a:p>
        </p:txBody>
      </p:sp>
      <p:sp>
        <p:nvSpPr>
          <p:cNvPr id="292" name="Google Shape;292;p36"/>
          <p:cNvSpPr txBox="1"/>
          <p:nvPr/>
        </p:nvSpPr>
        <p:spPr>
          <a:xfrm>
            <a:off x="3802270" y="4007534"/>
            <a:ext cx="10305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rgbClr val="E0218A"/>
                </a:solidFill>
                <a:latin typeface="Courgette"/>
                <a:ea typeface="Courgette"/>
                <a:cs typeface="Courgette"/>
                <a:sym typeface="Courgette"/>
              </a:rPr>
              <a:t>Oppenheimer</a:t>
            </a:r>
            <a:endParaRPr sz="1200">
              <a:solidFill>
                <a:srgbClr val="E0218A"/>
              </a:solidFill>
              <a:latin typeface="Courgette"/>
              <a:ea typeface="Courgette"/>
              <a:cs typeface="Courgette"/>
              <a:sym typeface="Courgette"/>
            </a:endParaRPr>
          </a:p>
        </p:txBody>
      </p:sp>
      <p:sp>
        <p:nvSpPr>
          <p:cNvPr id="293" name="Google Shape;293;p36"/>
          <p:cNvSpPr txBox="1"/>
          <p:nvPr/>
        </p:nvSpPr>
        <p:spPr>
          <a:xfrm>
            <a:off x="7158468" y="2096365"/>
            <a:ext cx="6243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chemeClr val="dk1"/>
                </a:solidFill>
                <a:latin typeface="Courgette"/>
                <a:ea typeface="Courgette"/>
                <a:cs typeface="Courgette"/>
                <a:sym typeface="Courgette"/>
              </a:rPr>
              <a:t>$402M</a:t>
            </a:r>
            <a:endParaRPr sz="1200">
              <a:solidFill>
                <a:schemeClr val="dk1"/>
              </a:solidFill>
              <a:latin typeface="Courgette"/>
              <a:ea typeface="Courgette"/>
              <a:cs typeface="Courgette"/>
              <a:sym typeface="Courgette"/>
            </a:endParaRPr>
          </a:p>
        </p:txBody>
      </p:sp>
      <p:sp>
        <p:nvSpPr>
          <p:cNvPr id="294" name="Google Shape;294;p36"/>
          <p:cNvSpPr txBox="1"/>
          <p:nvPr/>
        </p:nvSpPr>
        <p:spPr>
          <a:xfrm>
            <a:off x="5909691" y="2731210"/>
            <a:ext cx="5931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chemeClr val="dk1"/>
                </a:solidFill>
                <a:latin typeface="Courgette"/>
                <a:ea typeface="Courgette"/>
                <a:cs typeface="Courgette"/>
                <a:sym typeface="Courgette"/>
              </a:rPr>
              <a:t>$314M</a:t>
            </a:r>
            <a:endParaRPr sz="1200">
              <a:solidFill>
                <a:schemeClr val="dk1"/>
              </a:solidFill>
              <a:latin typeface="Courgette"/>
              <a:ea typeface="Courgette"/>
              <a:cs typeface="Courgette"/>
              <a:sym typeface="Courgette"/>
            </a:endParaRPr>
          </a:p>
        </p:txBody>
      </p:sp>
      <p:sp>
        <p:nvSpPr>
          <p:cNvPr id="295" name="Google Shape;295;p36"/>
          <p:cNvSpPr txBox="1"/>
          <p:nvPr/>
        </p:nvSpPr>
        <p:spPr>
          <a:xfrm>
            <a:off x="5909091" y="3366022"/>
            <a:ext cx="5943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chemeClr val="dk1"/>
                </a:solidFill>
                <a:latin typeface="Courgette"/>
                <a:ea typeface="Courgette"/>
                <a:cs typeface="Courgette"/>
                <a:sym typeface="Courgette"/>
              </a:rPr>
              <a:t>$313M</a:t>
            </a:r>
            <a:endParaRPr sz="1200">
              <a:solidFill>
                <a:schemeClr val="dk1"/>
              </a:solidFill>
              <a:latin typeface="Courgette"/>
              <a:ea typeface="Courgette"/>
              <a:cs typeface="Courgette"/>
              <a:sym typeface="Courgette"/>
            </a:endParaRPr>
          </a:p>
        </p:txBody>
      </p:sp>
      <p:sp>
        <p:nvSpPr>
          <p:cNvPr id="296" name="Google Shape;296;p36"/>
          <p:cNvSpPr txBox="1"/>
          <p:nvPr/>
        </p:nvSpPr>
        <p:spPr>
          <a:xfrm>
            <a:off x="5871757" y="4021250"/>
            <a:ext cx="573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200">
                <a:solidFill>
                  <a:schemeClr val="dk1"/>
                </a:solidFill>
                <a:latin typeface="Courgette"/>
                <a:ea typeface="Courgette"/>
                <a:cs typeface="Courgette"/>
                <a:sym typeface="Courgette"/>
              </a:rPr>
              <a:t>$311M</a:t>
            </a:r>
            <a:endParaRPr sz="1200">
              <a:solidFill>
                <a:schemeClr val="dk1"/>
              </a:solidFill>
              <a:latin typeface="Courgette"/>
              <a:ea typeface="Courgette"/>
              <a:cs typeface="Courgette"/>
              <a:sym typeface="Courgett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37" descr="A person smiling at the camera&#10;&#10;Description automatically generated"/>
          <p:cNvPicPr preferRelativeResize="0">
            <a:picLocks noGrp="1"/>
          </p:cNvPicPr>
          <p:nvPr>
            <p:ph type="pic" idx="2"/>
          </p:nvPr>
        </p:nvPicPr>
        <p:blipFill rotWithShape="1">
          <a:blip r:embed="rId3">
            <a:alphaModFix/>
          </a:blip>
          <a:srcRect l="14515" r="14514"/>
          <a:stretch/>
        </p:blipFill>
        <p:spPr>
          <a:xfrm>
            <a:off x="4322378" y="552309"/>
            <a:ext cx="4300537" cy="4039502"/>
          </a:xfrm>
          <a:prstGeom prst="rect">
            <a:avLst/>
          </a:prstGeom>
          <a:noFill/>
          <a:ln>
            <a:noFill/>
          </a:ln>
        </p:spPr>
      </p:pic>
      <p:sp>
        <p:nvSpPr>
          <p:cNvPr id="302" name="Google Shape;302;p37"/>
          <p:cNvSpPr/>
          <p:nvPr/>
        </p:nvSpPr>
        <p:spPr>
          <a:xfrm>
            <a:off x="0" y="0"/>
            <a:ext cx="9144000" cy="5143500"/>
          </a:xfrm>
          <a:custGeom>
            <a:avLst/>
            <a:gdLst/>
            <a:ahLst/>
            <a:cxnLst/>
            <a:rect l="l" t="t" r="r" b="b"/>
            <a:pathLst>
              <a:path w="12192000" h="6858000" extrusionOk="0">
                <a:moveTo>
                  <a:pt x="9147261" y="736658"/>
                </a:moveTo>
                <a:cubicBezTo>
                  <a:pt x="8996158" y="734027"/>
                  <a:pt x="8848739" y="752463"/>
                  <a:pt x="8709087" y="795143"/>
                </a:cubicBezTo>
                <a:cubicBezTo>
                  <a:pt x="8150477" y="965861"/>
                  <a:pt x="7716132" y="1524471"/>
                  <a:pt x="7200492" y="1935589"/>
                </a:cubicBezTo>
                <a:cubicBezTo>
                  <a:pt x="6684853" y="2346707"/>
                  <a:pt x="6087919" y="2610333"/>
                  <a:pt x="5867262" y="3051646"/>
                </a:cubicBezTo>
                <a:cubicBezTo>
                  <a:pt x="5646606" y="3492959"/>
                  <a:pt x="5801066" y="4113120"/>
                  <a:pt x="6103017" y="4574177"/>
                </a:cubicBezTo>
                <a:cubicBezTo>
                  <a:pt x="6406129" y="5035232"/>
                  <a:pt x="6855572" y="5337183"/>
                  <a:pt x="7293400" y="5607779"/>
                </a:cubicBezTo>
                <a:cubicBezTo>
                  <a:pt x="7731230" y="5877212"/>
                  <a:pt x="8158607" y="6115288"/>
                  <a:pt x="8589467" y="6122256"/>
                </a:cubicBezTo>
                <a:cubicBezTo>
                  <a:pt x="9021490" y="6129224"/>
                  <a:pt x="9458157" y="5906245"/>
                  <a:pt x="9839080" y="5617069"/>
                </a:cubicBezTo>
                <a:cubicBezTo>
                  <a:pt x="10221165" y="5329055"/>
                  <a:pt x="10546343" y="4974842"/>
                  <a:pt x="10873844" y="4496366"/>
                </a:cubicBezTo>
                <a:cubicBezTo>
                  <a:pt x="11202506" y="4019051"/>
                  <a:pt x="11533490" y="3415149"/>
                  <a:pt x="11494005" y="2821699"/>
                </a:cubicBezTo>
                <a:cubicBezTo>
                  <a:pt x="11454519" y="2228249"/>
                  <a:pt x="11043401" y="1644090"/>
                  <a:pt x="10496404" y="1243424"/>
                </a:cubicBezTo>
                <a:cubicBezTo>
                  <a:pt x="10087028" y="942054"/>
                  <a:pt x="9600568" y="744552"/>
                  <a:pt x="9147261" y="736658"/>
                </a:cubicBezTo>
                <a:close/>
                <a:moveTo>
                  <a:pt x="0" y="0"/>
                </a:moveTo>
                <a:lnTo>
                  <a:pt x="12192000" y="0"/>
                </a:lnTo>
                <a:lnTo>
                  <a:pt x="12192000" y="6858000"/>
                </a:lnTo>
                <a:lnTo>
                  <a:pt x="0" y="6858000"/>
                </a:lnTo>
                <a:close/>
              </a:path>
            </a:pathLst>
          </a:cu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 name="Google Shape;303;p37"/>
          <p:cNvSpPr/>
          <p:nvPr/>
        </p:nvSpPr>
        <p:spPr>
          <a:xfrm rot="3540407">
            <a:off x="4379121" y="551999"/>
            <a:ext cx="4300536" cy="4039501"/>
          </a:xfrm>
          <a:custGeom>
            <a:avLst/>
            <a:gdLst/>
            <a:ahLst/>
            <a:cxnLst/>
            <a:rect l="l" t="t" r="r" b="b"/>
            <a:pathLst>
              <a:path w="4702871" h="4417416" extrusionOk="0">
                <a:moveTo>
                  <a:pt x="3882483" y="416173"/>
                </a:moveTo>
                <a:cubicBezTo>
                  <a:pt x="4331111" y="744785"/>
                  <a:pt x="4668296" y="1223893"/>
                  <a:pt x="4700681" y="1710620"/>
                </a:cubicBezTo>
                <a:cubicBezTo>
                  <a:pt x="4733066" y="2197348"/>
                  <a:pt x="4461603" y="2692648"/>
                  <a:pt x="4192046" y="3084125"/>
                </a:cubicBezTo>
                <a:cubicBezTo>
                  <a:pt x="3923441" y="3476555"/>
                  <a:pt x="3656741" y="3767068"/>
                  <a:pt x="3343368" y="4003288"/>
                </a:cubicBezTo>
                <a:cubicBezTo>
                  <a:pt x="3030948" y="4240460"/>
                  <a:pt x="2672808" y="4423340"/>
                  <a:pt x="2318478" y="4417625"/>
                </a:cubicBezTo>
                <a:cubicBezTo>
                  <a:pt x="1965101" y="4411910"/>
                  <a:pt x="1614581" y="4216648"/>
                  <a:pt x="1255488" y="3995668"/>
                </a:cubicBezTo>
                <a:cubicBezTo>
                  <a:pt x="896396" y="3773735"/>
                  <a:pt x="527778" y="3526085"/>
                  <a:pt x="279176" y="3147943"/>
                </a:cubicBezTo>
                <a:cubicBezTo>
                  <a:pt x="31526" y="2769800"/>
                  <a:pt x="-95157" y="2261165"/>
                  <a:pt x="85818" y="1899215"/>
                </a:cubicBezTo>
                <a:cubicBezTo>
                  <a:pt x="266793" y="1537265"/>
                  <a:pt x="756378" y="1321048"/>
                  <a:pt x="1179288" y="983863"/>
                </a:cubicBezTo>
                <a:cubicBezTo>
                  <a:pt x="1602198" y="646678"/>
                  <a:pt x="1958433" y="188525"/>
                  <a:pt x="2416586" y="48508"/>
                </a:cubicBezTo>
                <a:cubicBezTo>
                  <a:pt x="2874738" y="-91510"/>
                  <a:pt x="3434808" y="86608"/>
                  <a:pt x="3882483" y="416173"/>
                </a:cubicBezTo>
              </a:path>
            </a:pathLst>
          </a:custGeom>
          <a:noFill/>
          <a:ln w="25400" cap="flat" cmpd="sng">
            <a:solidFill>
              <a:srgbClr val="F0D65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04" name="Google Shape;304;p37"/>
          <p:cNvSpPr/>
          <p:nvPr/>
        </p:nvSpPr>
        <p:spPr>
          <a:xfrm rot="2640407">
            <a:off x="4257677" y="551998"/>
            <a:ext cx="4300536" cy="4039502"/>
          </a:xfrm>
          <a:custGeom>
            <a:avLst/>
            <a:gdLst/>
            <a:ahLst/>
            <a:cxnLst/>
            <a:rect l="l" t="t" r="r" b="b"/>
            <a:pathLst>
              <a:path w="4702871" h="4417416" extrusionOk="0">
                <a:moveTo>
                  <a:pt x="3882483" y="416173"/>
                </a:moveTo>
                <a:cubicBezTo>
                  <a:pt x="4331111" y="744785"/>
                  <a:pt x="4668296" y="1223893"/>
                  <a:pt x="4700681" y="1710620"/>
                </a:cubicBezTo>
                <a:cubicBezTo>
                  <a:pt x="4733066" y="2197348"/>
                  <a:pt x="4461603" y="2692648"/>
                  <a:pt x="4192046" y="3084125"/>
                </a:cubicBezTo>
                <a:cubicBezTo>
                  <a:pt x="3923441" y="3476555"/>
                  <a:pt x="3656741" y="3767068"/>
                  <a:pt x="3343368" y="4003288"/>
                </a:cubicBezTo>
                <a:cubicBezTo>
                  <a:pt x="3030948" y="4240460"/>
                  <a:pt x="2672808" y="4423340"/>
                  <a:pt x="2318478" y="4417625"/>
                </a:cubicBezTo>
                <a:cubicBezTo>
                  <a:pt x="1965101" y="4411910"/>
                  <a:pt x="1614581" y="4216648"/>
                  <a:pt x="1255488" y="3995668"/>
                </a:cubicBezTo>
                <a:cubicBezTo>
                  <a:pt x="896396" y="3773735"/>
                  <a:pt x="527778" y="3526085"/>
                  <a:pt x="279176" y="3147943"/>
                </a:cubicBezTo>
                <a:cubicBezTo>
                  <a:pt x="31526" y="2769800"/>
                  <a:pt x="-95157" y="2261165"/>
                  <a:pt x="85818" y="1899215"/>
                </a:cubicBezTo>
                <a:cubicBezTo>
                  <a:pt x="266793" y="1537265"/>
                  <a:pt x="756378" y="1321048"/>
                  <a:pt x="1179288" y="983863"/>
                </a:cubicBezTo>
                <a:cubicBezTo>
                  <a:pt x="1602198" y="646678"/>
                  <a:pt x="1958433" y="188525"/>
                  <a:pt x="2416586" y="48508"/>
                </a:cubicBezTo>
                <a:cubicBezTo>
                  <a:pt x="2874738" y="-91510"/>
                  <a:pt x="3434808" y="86608"/>
                  <a:pt x="3882483" y="416173"/>
                </a:cubicBezTo>
              </a:path>
            </a:pathLst>
          </a:custGeom>
          <a:noFill/>
          <a:ln w="25400" cap="flat" cmpd="sng">
            <a:solidFill>
              <a:srgbClr val="E0218A"/>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05" name="Google Shape;305;p37"/>
          <p:cNvSpPr txBox="1"/>
          <p:nvPr/>
        </p:nvSpPr>
        <p:spPr>
          <a:xfrm>
            <a:off x="494110" y="3066898"/>
            <a:ext cx="3710941" cy="565251"/>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en-GB" sz="2700" b="1">
                <a:solidFill>
                  <a:schemeClr val="dk1"/>
                </a:solidFill>
                <a:latin typeface="Courgette"/>
                <a:ea typeface="Courgette"/>
                <a:cs typeface="Courgette"/>
                <a:sym typeface="Courgette"/>
              </a:rPr>
              <a:t>The Director</a:t>
            </a:r>
            <a:endParaRPr sz="2700" b="1">
              <a:solidFill>
                <a:schemeClr val="dk1"/>
              </a:solidFill>
              <a:latin typeface="Courgette"/>
              <a:ea typeface="Courgette"/>
              <a:cs typeface="Courgette"/>
              <a:sym typeface="Courgette"/>
            </a:endParaRPr>
          </a:p>
        </p:txBody>
      </p:sp>
      <p:sp>
        <p:nvSpPr>
          <p:cNvPr id="306" name="Google Shape;306;p37"/>
          <p:cNvSpPr txBox="1"/>
          <p:nvPr/>
        </p:nvSpPr>
        <p:spPr>
          <a:xfrm>
            <a:off x="494111" y="3632150"/>
            <a:ext cx="3710942" cy="1154162"/>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a:t>
            </a:r>
            <a:endParaRPr sz="1200">
              <a:solidFill>
                <a:schemeClr val="dk1"/>
              </a:solidFill>
              <a:latin typeface="Nunito"/>
              <a:ea typeface="Nunito"/>
              <a:cs typeface="Nunito"/>
              <a:sym typeface="Nunito"/>
            </a:endParaRPr>
          </a:p>
        </p:txBody>
      </p:sp>
      <p:sp>
        <p:nvSpPr>
          <p:cNvPr id="307" name="Google Shape;307;p37"/>
          <p:cNvSpPr txBox="1"/>
          <p:nvPr/>
        </p:nvSpPr>
        <p:spPr>
          <a:xfrm>
            <a:off x="3870032" y="1033471"/>
            <a:ext cx="1460977" cy="346249"/>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GB" sz="1800" b="1">
                <a:solidFill>
                  <a:schemeClr val="dk1"/>
                </a:solidFill>
                <a:latin typeface="Courgette"/>
                <a:ea typeface="Courgette"/>
                <a:cs typeface="Courgette"/>
                <a:sym typeface="Courgette"/>
              </a:rPr>
              <a:t>Greta Gerwig</a:t>
            </a:r>
            <a:endParaRPr sz="1800" b="1">
              <a:solidFill>
                <a:schemeClr val="dk1"/>
              </a:solidFill>
              <a:latin typeface="Courgette"/>
              <a:ea typeface="Courgette"/>
              <a:cs typeface="Courgette"/>
              <a:sym typeface="Courgette"/>
            </a:endParaRPr>
          </a:p>
        </p:txBody>
      </p:sp>
      <p:grpSp>
        <p:nvGrpSpPr>
          <p:cNvPr id="308" name="Google Shape;308;p37"/>
          <p:cNvGrpSpPr/>
          <p:nvPr/>
        </p:nvGrpSpPr>
        <p:grpSpPr>
          <a:xfrm rot="184274">
            <a:off x="4701737" y="1399742"/>
            <a:ext cx="575077" cy="105671"/>
            <a:chOff x="1071369" y="5258028"/>
            <a:chExt cx="843446" cy="154985"/>
          </a:xfrm>
        </p:grpSpPr>
        <p:sp>
          <p:nvSpPr>
            <p:cNvPr id="309" name="Google Shape;309;p37"/>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0" name="Google Shape;310;p37"/>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1" name="Google Shape;311;p37"/>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0218A"/>
        </a:solidFill>
        <a:effectLst/>
      </p:bgPr>
    </p:bg>
    <p:spTree>
      <p:nvGrpSpPr>
        <p:cNvPr id="1" name="Shape 315"/>
        <p:cNvGrpSpPr/>
        <p:nvPr/>
      </p:nvGrpSpPr>
      <p:grpSpPr>
        <a:xfrm>
          <a:off x="0" y="0"/>
          <a:ext cx="0" cy="0"/>
          <a:chOff x="0" y="0"/>
          <a:chExt cx="0" cy="0"/>
        </a:xfrm>
      </p:grpSpPr>
      <p:grpSp>
        <p:nvGrpSpPr>
          <p:cNvPr id="316" name="Google Shape;316;p38"/>
          <p:cNvGrpSpPr/>
          <p:nvPr/>
        </p:nvGrpSpPr>
        <p:grpSpPr>
          <a:xfrm>
            <a:off x="2121047" y="1363084"/>
            <a:ext cx="4902200" cy="2416046"/>
            <a:chOff x="1786023" y="1305115"/>
            <a:chExt cx="8620344" cy="4248530"/>
          </a:xfrm>
        </p:grpSpPr>
        <p:sp>
          <p:nvSpPr>
            <p:cNvPr id="317" name="Google Shape;317;p38"/>
            <p:cNvSpPr/>
            <p:nvPr/>
          </p:nvSpPr>
          <p:spPr>
            <a:xfrm>
              <a:off x="1786023" y="1305115"/>
              <a:ext cx="8620344" cy="4248530"/>
            </a:xfrm>
            <a:custGeom>
              <a:avLst/>
              <a:gdLst/>
              <a:ahLst/>
              <a:cxnLst/>
              <a:rect l="l" t="t" r="r" b="b"/>
              <a:pathLst>
                <a:path w="8620344" h="4248530" extrusionOk="0">
                  <a:moveTo>
                    <a:pt x="619800" y="4248531"/>
                  </a:moveTo>
                  <a:cubicBezTo>
                    <a:pt x="604084" y="4248531"/>
                    <a:pt x="588082" y="4247293"/>
                    <a:pt x="572080" y="4244817"/>
                  </a:cubicBezTo>
                  <a:cubicBezTo>
                    <a:pt x="532837" y="4238720"/>
                    <a:pt x="497975" y="4230338"/>
                    <a:pt x="465400" y="4219004"/>
                  </a:cubicBezTo>
                  <a:cubicBezTo>
                    <a:pt x="288425" y="4157472"/>
                    <a:pt x="190889" y="3992023"/>
                    <a:pt x="216893" y="3797618"/>
                  </a:cubicBezTo>
                  <a:cubicBezTo>
                    <a:pt x="241658" y="3612928"/>
                    <a:pt x="295188" y="3439192"/>
                    <a:pt x="347004" y="3271171"/>
                  </a:cubicBezTo>
                  <a:cubicBezTo>
                    <a:pt x="367292" y="3205258"/>
                    <a:pt x="388343" y="3137154"/>
                    <a:pt x="406821" y="3070670"/>
                  </a:cubicBezTo>
                  <a:cubicBezTo>
                    <a:pt x="462066" y="2871597"/>
                    <a:pt x="522550" y="2671191"/>
                    <a:pt x="581033" y="2477357"/>
                  </a:cubicBezTo>
                  <a:cubicBezTo>
                    <a:pt x="598940" y="2417826"/>
                    <a:pt x="616943" y="2358390"/>
                    <a:pt x="634754" y="2298859"/>
                  </a:cubicBezTo>
                  <a:cubicBezTo>
                    <a:pt x="674950" y="2164556"/>
                    <a:pt x="716288" y="2028349"/>
                    <a:pt x="756389" y="1896618"/>
                  </a:cubicBezTo>
                  <a:cubicBezTo>
                    <a:pt x="785345" y="1801368"/>
                    <a:pt x="814205" y="1706213"/>
                    <a:pt x="842971" y="1610963"/>
                  </a:cubicBezTo>
                  <a:cubicBezTo>
                    <a:pt x="909836" y="1389221"/>
                    <a:pt x="976511" y="1167479"/>
                    <a:pt x="1044234" y="942023"/>
                  </a:cubicBezTo>
                  <a:lnTo>
                    <a:pt x="1053569" y="911066"/>
                  </a:lnTo>
                  <a:cubicBezTo>
                    <a:pt x="795060" y="1000697"/>
                    <a:pt x="539219" y="1117473"/>
                    <a:pt x="293188" y="1258157"/>
                  </a:cubicBezTo>
                  <a:cubicBezTo>
                    <a:pt x="277853" y="1266920"/>
                    <a:pt x="223560" y="1295686"/>
                    <a:pt x="172316" y="1295686"/>
                  </a:cubicBezTo>
                  <a:cubicBezTo>
                    <a:pt x="125072" y="1295686"/>
                    <a:pt x="82114" y="1274445"/>
                    <a:pt x="54396" y="1237298"/>
                  </a:cubicBezTo>
                  <a:cubicBezTo>
                    <a:pt x="24392" y="1197197"/>
                    <a:pt x="-8945" y="1134523"/>
                    <a:pt x="2199" y="1063276"/>
                  </a:cubicBezTo>
                  <a:cubicBezTo>
                    <a:pt x="25631" y="914210"/>
                    <a:pt x="73351" y="748284"/>
                    <a:pt x="250516" y="647224"/>
                  </a:cubicBezTo>
                  <a:cubicBezTo>
                    <a:pt x="587510" y="454914"/>
                    <a:pt x="904883" y="316135"/>
                    <a:pt x="1221018" y="223076"/>
                  </a:cubicBezTo>
                  <a:cubicBezTo>
                    <a:pt x="1423710" y="163354"/>
                    <a:pt x="1631927" y="112395"/>
                    <a:pt x="1839762" y="71533"/>
                  </a:cubicBezTo>
                  <a:cubicBezTo>
                    <a:pt x="1968159" y="46292"/>
                    <a:pt x="2097509" y="35814"/>
                    <a:pt x="2222572" y="25718"/>
                  </a:cubicBezTo>
                  <a:cubicBezTo>
                    <a:pt x="2247908" y="23717"/>
                    <a:pt x="2273340" y="21622"/>
                    <a:pt x="2298581" y="19431"/>
                  </a:cubicBezTo>
                  <a:cubicBezTo>
                    <a:pt x="2418311" y="9144"/>
                    <a:pt x="2535659" y="0"/>
                    <a:pt x="2653292" y="0"/>
                  </a:cubicBezTo>
                  <a:cubicBezTo>
                    <a:pt x="2662436" y="0"/>
                    <a:pt x="2671580" y="0"/>
                    <a:pt x="2680725" y="191"/>
                  </a:cubicBezTo>
                  <a:cubicBezTo>
                    <a:pt x="2824647" y="2000"/>
                    <a:pt x="2991620" y="8573"/>
                    <a:pt x="3152117" y="64103"/>
                  </a:cubicBezTo>
                  <a:cubicBezTo>
                    <a:pt x="3418721" y="156305"/>
                    <a:pt x="3582170" y="329089"/>
                    <a:pt x="3637892" y="577787"/>
                  </a:cubicBezTo>
                  <a:cubicBezTo>
                    <a:pt x="3677516" y="754666"/>
                    <a:pt x="3661133" y="931164"/>
                    <a:pt x="3589219" y="1102424"/>
                  </a:cubicBezTo>
                  <a:cubicBezTo>
                    <a:pt x="3559787" y="1172528"/>
                    <a:pt x="3510733" y="1227011"/>
                    <a:pt x="3462155" y="1275493"/>
                  </a:cubicBezTo>
                  <a:cubicBezTo>
                    <a:pt x="3414721" y="1322737"/>
                    <a:pt x="3351856" y="1329785"/>
                    <a:pt x="3318614" y="1329785"/>
                  </a:cubicBezTo>
                  <a:cubicBezTo>
                    <a:pt x="3294706" y="1329785"/>
                    <a:pt x="3258892" y="1326071"/>
                    <a:pt x="3224221" y="1308640"/>
                  </a:cubicBezTo>
                  <a:cubicBezTo>
                    <a:pt x="3142496" y="1267301"/>
                    <a:pt x="3121637" y="1171289"/>
                    <a:pt x="3128590" y="1101662"/>
                  </a:cubicBezTo>
                  <a:cubicBezTo>
                    <a:pt x="3133543" y="1052703"/>
                    <a:pt x="3148878" y="1008983"/>
                    <a:pt x="3164880" y="968978"/>
                  </a:cubicBezTo>
                  <a:cubicBezTo>
                    <a:pt x="3174500" y="944975"/>
                    <a:pt x="3180882" y="914210"/>
                    <a:pt x="3134591" y="854297"/>
                  </a:cubicBezTo>
                  <a:cubicBezTo>
                    <a:pt x="3071059" y="772097"/>
                    <a:pt x="2989620" y="717518"/>
                    <a:pt x="2891989" y="691801"/>
                  </a:cubicBezTo>
                  <a:cubicBezTo>
                    <a:pt x="2889703" y="720281"/>
                    <a:pt x="2882464" y="749713"/>
                    <a:pt x="2870177" y="779431"/>
                  </a:cubicBezTo>
                  <a:lnTo>
                    <a:pt x="2854270" y="817721"/>
                  </a:lnTo>
                  <a:cubicBezTo>
                    <a:pt x="2753781" y="1059752"/>
                    <a:pt x="2649863" y="1309973"/>
                    <a:pt x="2555947" y="1558100"/>
                  </a:cubicBezTo>
                  <a:cubicBezTo>
                    <a:pt x="2516894" y="1661160"/>
                    <a:pt x="2479461" y="1764030"/>
                    <a:pt x="2443742" y="1866424"/>
                  </a:cubicBezTo>
                  <a:cubicBezTo>
                    <a:pt x="2511656" y="1808417"/>
                    <a:pt x="2586998" y="1779175"/>
                    <a:pt x="2668628" y="1779175"/>
                  </a:cubicBezTo>
                  <a:cubicBezTo>
                    <a:pt x="2725206" y="1779175"/>
                    <a:pt x="2783975" y="1793843"/>
                    <a:pt x="2843411" y="1822799"/>
                  </a:cubicBezTo>
                  <a:cubicBezTo>
                    <a:pt x="2909705" y="1855089"/>
                    <a:pt x="2963712" y="1903381"/>
                    <a:pt x="3007908" y="1946434"/>
                  </a:cubicBezTo>
                  <a:cubicBezTo>
                    <a:pt x="3072678" y="2009585"/>
                    <a:pt x="3140401" y="2124647"/>
                    <a:pt x="3094681" y="2313908"/>
                  </a:cubicBezTo>
                  <a:cubicBezTo>
                    <a:pt x="3046103" y="2515171"/>
                    <a:pt x="2993525" y="2718340"/>
                    <a:pt x="2942662" y="2914841"/>
                  </a:cubicBezTo>
                  <a:cubicBezTo>
                    <a:pt x="2923136" y="2990088"/>
                    <a:pt x="2903228" y="3067336"/>
                    <a:pt x="2883512" y="3144298"/>
                  </a:cubicBezTo>
                  <a:cubicBezTo>
                    <a:pt x="2900085" y="3120009"/>
                    <a:pt x="2916659" y="3095720"/>
                    <a:pt x="2933327" y="3071527"/>
                  </a:cubicBezTo>
                  <a:cubicBezTo>
                    <a:pt x="2937137" y="3066002"/>
                    <a:pt x="2941614" y="3058478"/>
                    <a:pt x="2946377" y="3050572"/>
                  </a:cubicBezTo>
                  <a:cubicBezTo>
                    <a:pt x="2954949" y="3036380"/>
                    <a:pt x="2964569" y="3020378"/>
                    <a:pt x="2977142" y="3003423"/>
                  </a:cubicBezTo>
                  <a:cubicBezTo>
                    <a:pt x="3017528" y="2949131"/>
                    <a:pt x="3038388" y="2881027"/>
                    <a:pt x="3058772" y="2788730"/>
                  </a:cubicBezTo>
                  <a:cubicBezTo>
                    <a:pt x="3094491" y="2627471"/>
                    <a:pt x="3171929" y="2475738"/>
                    <a:pt x="3302421" y="2311337"/>
                  </a:cubicBezTo>
                  <a:cubicBezTo>
                    <a:pt x="3405672" y="2181320"/>
                    <a:pt x="3521782" y="2072354"/>
                    <a:pt x="3647512" y="1987582"/>
                  </a:cubicBezTo>
                  <a:cubicBezTo>
                    <a:pt x="3802674" y="1882997"/>
                    <a:pt x="3965742" y="1829657"/>
                    <a:pt x="4132049" y="1829181"/>
                  </a:cubicBezTo>
                  <a:lnTo>
                    <a:pt x="4137859" y="1829181"/>
                  </a:lnTo>
                  <a:cubicBezTo>
                    <a:pt x="4234919" y="1829181"/>
                    <a:pt x="4319120" y="1836801"/>
                    <a:pt x="4395129" y="1852517"/>
                  </a:cubicBezTo>
                  <a:cubicBezTo>
                    <a:pt x="4517430" y="1877759"/>
                    <a:pt x="4601727" y="1972723"/>
                    <a:pt x="4616014" y="2098072"/>
                  </a:cubicBezTo>
                  <a:cubicBezTo>
                    <a:pt x="4620014" y="2090547"/>
                    <a:pt x="4624015" y="2083022"/>
                    <a:pt x="4627920" y="2075498"/>
                  </a:cubicBezTo>
                  <a:cubicBezTo>
                    <a:pt x="4650971" y="2031968"/>
                    <a:pt x="4674783" y="1986915"/>
                    <a:pt x="4696977" y="1942814"/>
                  </a:cubicBezTo>
                  <a:cubicBezTo>
                    <a:pt x="4743268" y="1850993"/>
                    <a:pt x="4813181" y="1831658"/>
                    <a:pt x="4863664" y="1831658"/>
                  </a:cubicBezTo>
                  <a:cubicBezTo>
                    <a:pt x="4884429" y="1831658"/>
                    <a:pt x="4905479" y="1834991"/>
                    <a:pt x="4927958" y="1841945"/>
                  </a:cubicBezTo>
                  <a:cubicBezTo>
                    <a:pt x="5030542" y="1873377"/>
                    <a:pt x="5097693" y="1938623"/>
                    <a:pt x="5144842" y="1991963"/>
                  </a:cubicBezTo>
                  <a:cubicBezTo>
                    <a:pt x="5174560" y="2025682"/>
                    <a:pt x="5235615" y="2117884"/>
                    <a:pt x="5160177" y="2245328"/>
                  </a:cubicBezTo>
                  <a:cubicBezTo>
                    <a:pt x="5154939" y="2254282"/>
                    <a:pt x="5149605" y="2263235"/>
                    <a:pt x="5144366" y="2272284"/>
                  </a:cubicBezTo>
                  <a:cubicBezTo>
                    <a:pt x="5145604" y="2272284"/>
                    <a:pt x="5146842" y="2272284"/>
                    <a:pt x="5148176" y="2272284"/>
                  </a:cubicBezTo>
                  <a:cubicBezTo>
                    <a:pt x="5218280" y="2272284"/>
                    <a:pt x="5278764" y="2303526"/>
                    <a:pt x="5339819" y="2338292"/>
                  </a:cubicBezTo>
                  <a:cubicBezTo>
                    <a:pt x="5522890" y="2442686"/>
                    <a:pt x="5595565" y="2607850"/>
                    <a:pt x="5549940" y="2815971"/>
                  </a:cubicBezTo>
                  <a:cubicBezTo>
                    <a:pt x="5537177" y="2874455"/>
                    <a:pt x="5523461" y="2933224"/>
                    <a:pt x="5510221" y="2990183"/>
                  </a:cubicBezTo>
                  <a:cubicBezTo>
                    <a:pt x="5497172" y="3046381"/>
                    <a:pt x="5483837" y="3103721"/>
                    <a:pt x="5471264" y="3161062"/>
                  </a:cubicBezTo>
                  <a:cubicBezTo>
                    <a:pt x="5537843" y="3080100"/>
                    <a:pt x="5597946" y="2992946"/>
                    <a:pt x="5648619" y="2917127"/>
                  </a:cubicBezTo>
                  <a:cubicBezTo>
                    <a:pt x="5665098" y="2892457"/>
                    <a:pt x="5678052" y="2852071"/>
                    <a:pt x="5690529" y="2813018"/>
                  </a:cubicBezTo>
                  <a:lnTo>
                    <a:pt x="5690910" y="2811875"/>
                  </a:lnTo>
                  <a:cubicBezTo>
                    <a:pt x="5724534" y="2706719"/>
                    <a:pt x="5757966" y="2599277"/>
                    <a:pt x="5790256" y="2495264"/>
                  </a:cubicBezTo>
                  <a:cubicBezTo>
                    <a:pt x="5819307" y="2401729"/>
                    <a:pt x="5849406" y="2304955"/>
                    <a:pt x="5879600" y="2209800"/>
                  </a:cubicBezTo>
                  <a:cubicBezTo>
                    <a:pt x="5928464" y="2056067"/>
                    <a:pt x="5977708" y="1906143"/>
                    <a:pt x="6026000" y="1764221"/>
                  </a:cubicBezTo>
                  <a:cubicBezTo>
                    <a:pt x="6090675" y="1574006"/>
                    <a:pt x="6167446" y="1349597"/>
                    <a:pt x="6246408" y="1127665"/>
                  </a:cubicBezTo>
                  <a:cubicBezTo>
                    <a:pt x="6283556" y="1023366"/>
                    <a:pt x="6322418" y="918115"/>
                    <a:pt x="6359946" y="816388"/>
                  </a:cubicBezTo>
                  <a:cubicBezTo>
                    <a:pt x="6391188" y="731901"/>
                    <a:pt x="6423383" y="644557"/>
                    <a:pt x="6454339" y="558737"/>
                  </a:cubicBezTo>
                  <a:cubicBezTo>
                    <a:pt x="6486914" y="468344"/>
                    <a:pt x="6559590" y="436150"/>
                    <a:pt x="6616836" y="436150"/>
                  </a:cubicBezTo>
                  <a:cubicBezTo>
                    <a:pt x="6648839" y="436150"/>
                    <a:pt x="6680939" y="445675"/>
                    <a:pt x="6709800" y="463582"/>
                  </a:cubicBezTo>
                  <a:cubicBezTo>
                    <a:pt x="6769712" y="500825"/>
                    <a:pt x="6828100" y="538067"/>
                    <a:pt x="6882869" y="583692"/>
                  </a:cubicBezTo>
                  <a:cubicBezTo>
                    <a:pt x="6949353" y="638937"/>
                    <a:pt x="6960688" y="740474"/>
                    <a:pt x="6937542" y="808006"/>
                  </a:cubicBezTo>
                  <a:cubicBezTo>
                    <a:pt x="6907920" y="894683"/>
                    <a:pt x="6876201" y="981456"/>
                    <a:pt x="6845531" y="1065371"/>
                  </a:cubicBezTo>
                  <a:cubicBezTo>
                    <a:pt x="6825909" y="1118997"/>
                    <a:pt x="6805621" y="1174528"/>
                    <a:pt x="6786285" y="1228915"/>
                  </a:cubicBezTo>
                  <a:cubicBezTo>
                    <a:pt x="6735231" y="1372648"/>
                    <a:pt x="6684082" y="1519238"/>
                    <a:pt x="6634552" y="1660970"/>
                  </a:cubicBezTo>
                  <a:lnTo>
                    <a:pt x="6595976" y="1771364"/>
                  </a:lnTo>
                  <a:cubicBezTo>
                    <a:pt x="6835434" y="1784795"/>
                    <a:pt x="7045175" y="1965865"/>
                    <a:pt x="7113659" y="2141220"/>
                  </a:cubicBezTo>
                  <a:cubicBezTo>
                    <a:pt x="7201289" y="2365629"/>
                    <a:pt x="7142711" y="2584133"/>
                    <a:pt x="6948687" y="2756630"/>
                  </a:cubicBezTo>
                  <a:cubicBezTo>
                    <a:pt x="6834958" y="2857786"/>
                    <a:pt x="6700084" y="2926842"/>
                    <a:pt x="6547112" y="2962466"/>
                  </a:cubicBezTo>
                  <a:cubicBezTo>
                    <a:pt x="6571401" y="3045524"/>
                    <a:pt x="6596547" y="3130296"/>
                    <a:pt x="6622646" y="3214402"/>
                  </a:cubicBezTo>
                  <a:cubicBezTo>
                    <a:pt x="6629218" y="3235738"/>
                    <a:pt x="6638838" y="3264408"/>
                    <a:pt x="6651221" y="3289935"/>
                  </a:cubicBezTo>
                  <a:cubicBezTo>
                    <a:pt x="6689225" y="3243072"/>
                    <a:pt x="6725039" y="3192780"/>
                    <a:pt x="6762568" y="3140012"/>
                  </a:cubicBezTo>
                  <a:cubicBezTo>
                    <a:pt x="6777618" y="3118866"/>
                    <a:pt x="6792667" y="3097721"/>
                    <a:pt x="6807907" y="3076766"/>
                  </a:cubicBezTo>
                  <a:cubicBezTo>
                    <a:pt x="6986405" y="2830925"/>
                    <a:pt x="7121946" y="2549652"/>
                    <a:pt x="7245295" y="2282190"/>
                  </a:cubicBezTo>
                  <a:cubicBezTo>
                    <a:pt x="7245866" y="2275904"/>
                    <a:pt x="7245962" y="2264283"/>
                    <a:pt x="7246057" y="2256187"/>
                  </a:cubicBezTo>
                  <a:cubicBezTo>
                    <a:pt x="7246152" y="2243709"/>
                    <a:pt x="7246343" y="2229612"/>
                    <a:pt x="7247391" y="2214563"/>
                  </a:cubicBezTo>
                  <a:cubicBezTo>
                    <a:pt x="7258249" y="2063020"/>
                    <a:pt x="7310922" y="1936147"/>
                    <a:pt x="7403982" y="1837277"/>
                  </a:cubicBezTo>
                  <a:cubicBezTo>
                    <a:pt x="7467227" y="1770126"/>
                    <a:pt x="7565716" y="1730026"/>
                    <a:pt x="7667443" y="1730026"/>
                  </a:cubicBezTo>
                  <a:cubicBezTo>
                    <a:pt x="7726498" y="1730026"/>
                    <a:pt x="7783077" y="1743551"/>
                    <a:pt x="7831082" y="1769174"/>
                  </a:cubicBezTo>
                  <a:cubicBezTo>
                    <a:pt x="7920808" y="1817084"/>
                    <a:pt x="7998913" y="1933004"/>
                    <a:pt x="7923856" y="2102168"/>
                  </a:cubicBezTo>
                  <a:cubicBezTo>
                    <a:pt x="7879183" y="2203037"/>
                    <a:pt x="7861467" y="2282857"/>
                    <a:pt x="7868325" y="2353342"/>
                  </a:cubicBezTo>
                  <a:cubicBezTo>
                    <a:pt x="7875374" y="2426113"/>
                    <a:pt x="7892900" y="2500598"/>
                    <a:pt x="7911378" y="2579465"/>
                  </a:cubicBezTo>
                  <a:cubicBezTo>
                    <a:pt x="7917760" y="2606707"/>
                    <a:pt x="7924142" y="2633853"/>
                    <a:pt x="7930143" y="2661000"/>
                  </a:cubicBezTo>
                  <a:cubicBezTo>
                    <a:pt x="7952621" y="2763203"/>
                    <a:pt x="7976339" y="2867216"/>
                    <a:pt x="7999294" y="2967800"/>
                  </a:cubicBezTo>
                  <a:cubicBezTo>
                    <a:pt x="8008819" y="3009710"/>
                    <a:pt x="8018344" y="3051620"/>
                    <a:pt x="8027869" y="3093530"/>
                  </a:cubicBezTo>
                  <a:cubicBezTo>
                    <a:pt x="8081209" y="3049810"/>
                    <a:pt x="8117690" y="2985611"/>
                    <a:pt x="8159886" y="2911602"/>
                  </a:cubicBezTo>
                  <a:cubicBezTo>
                    <a:pt x="8165124" y="2902458"/>
                    <a:pt x="8170268" y="2893314"/>
                    <a:pt x="8175507" y="2884265"/>
                  </a:cubicBezTo>
                  <a:cubicBezTo>
                    <a:pt x="8178840" y="2878455"/>
                    <a:pt x="8182650" y="2871121"/>
                    <a:pt x="8186651" y="2863310"/>
                  </a:cubicBezTo>
                  <a:lnTo>
                    <a:pt x="8188080" y="2860548"/>
                  </a:lnTo>
                  <a:cubicBezTo>
                    <a:pt x="8204939" y="2827687"/>
                    <a:pt x="8256279" y="2727675"/>
                    <a:pt x="8377246" y="2727675"/>
                  </a:cubicBezTo>
                  <a:cubicBezTo>
                    <a:pt x="8390104" y="2727675"/>
                    <a:pt x="8403249" y="2728913"/>
                    <a:pt x="8416393" y="2731294"/>
                  </a:cubicBezTo>
                  <a:cubicBezTo>
                    <a:pt x="8530693" y="2752439"/>
                    <a:pt x="8610037" y="2840069"/>
                    <a:pt x="8618704" y="2954465"/>
                  </a:cubicBezTo>
                  <a:cubicBezTo>
                    <a:pt x="8626991" y="3064288"/>
                    <a:pt x="8603845" y="3164586"/>
                    <a:pt x="8549934" y="3252502"/>
                  </a:cubicBezTo>
                  <a:cubicBezTo>
                    <a:pt x="8433729" y="3442050"/>
                    <a:pt x="8275995" y="3556350"/>
                    <a:pt x="8081114" y="3592259"/>
                  </a:cubicBezTo>
                  <a:cubicBezTo>
                    <a:pt x="8056920" y="3596735"/>
                    <a:pt x="8031870" y="3598831"/>
                    <a:pt x="8002532" y="3599021"/>
                  </a:cubicBezTo>
                  <a:cubicBezTo>
                    <a:pt x="7967957" y="3676936"/>
                    <a:pt x="7914331" y="3743896"/>
                    <a:pt x="7842227" y="3799142"/>
                  </a:cubicBezTo>
                  <a:cubicBezTo>
                    <a:pt x="7766599" y="3857054"/>
                    <a:pt x="7677254" y="3887629"/>
                    <a:pt x="7583814" y="3887629"/>
                  </a:cubicBezTo>
                  <a:cubicBezTo>
                    <a:pt x="7492755" y="3887629"/>
                    <a:pt x="7403410" y="3858292"/>
                    <a:pt x="7325496" y="3802761"/>
                  </a:cubicBezTo>
                  <a:cubicBezTo>
                    <a:pt x="7243485" y="3744373"/>
                    <a:pt x="7181573" y="3684842"/>
                    <a:pt x="7136043" y="3620738"/>
                  </a:cubicBezTo>
                  <a:cubicBezTo>
                    <a:pt x="7121565" y="3600355"/>
                    <a:pt x="7109659" y="3578828"/>
                    <a:pt x="7100420" y="3556540"/>
                  </a:cubicBezTo>
                  <a:cubicBezTo>
                    <a:pt x="7027840" y="3652171"/>
                    <a:pt x="6953544" y="3743706"/>
                    <a:pt x="6847341" y="3814572"/>
                  </a:cubicBezTo>
                  <a:cubicBezTo>
                    <a:pt x="6757425" y="3874675"/>
                    <a:pt x="6667509" y="3905155"/>
                    <a:pt x="6580259" y="3905155"/>
                  </a:cubicBezTo>
                  <a:cubicBezTo>
                    <a:pt x="6401380" y="3905155"/>
                    <a:pt x="6264696" y="3780949"/>
                    <a:pt x="6214785" y="3572828"/>
                  </a:cubicBezTo>
                  <a:cubicBezTo>
                    <a:pt x="6193068" y="3482531"/>
                    <a:pt x="6175637" y="3391471"/>
                    <a:pt x="6158683" y="3303270"/>
                  </a:cubicBezTo>
                  <a:cubicBezTo>
                    <a:pt x="6155825" y="3288602"/>
                    <a:pt x="6153063" y="3273743"/>
                    <a:pt x="6150111" y="3258884"/>
                  </a:cubicBezTo>
                  <a:cubicBezTo>
                    <a:pt x="6135918" y="3299079"/>
                    <a:pt x="6121726" y="3339275"/>
                    <a:pt x="6107629" y="3379375"/>
                  </a:cubicBezTo>
                  <a:cubicBezTo>
                    <a:pt x="6083150" y="3449003"/>
                    <a:pt x="6058575" y="3518535"/>
                    <a:pt x="6033905" y="3588068"/>
                  </a:cubicBezTo>
                  <a:cubicBezTo>
                    <a:pt x="6001425" y="3679317"/>
                    <a:pt x="5927225" y="3711893"/>
                    <a:pt x="5868647" y="3711893"/>
                  </a:cubicBezTo>
                  <a:cubicBezTo>
                    <a:pt x="5834643" y="3711893"/>
                    <a:pt x="5801496" y="3701987"/>
                    <a:pt x="5770063" y="3682556"/>
                  </a:cubicBezTo>
                  <a:cubicBezTo>
                    <a:pt x="5753109" y="3672078"/>
                    <a:pt x="5736249" y="3661601"/>
                    <a:pt x="5719009" y="3650837"/>
                  </a:cubicBezTo>
                  <a:cubicBezTo>
                    <a:pt x="5712532" y="3656838"/>
                    <a:pt x="5706055" y="3662744"/>
                    <a:pt x="5699674" y="3668649"/>
                  </a:cubicBezTo>
                  <a:cubicBezTo>
                    <a:pt x="5636332" y="3727228"/>
                    <a:pt x="5570895" y="3787807"/>
                    <a:pt x="5498124" y="3842290"/>
                  </a:cubicBezTo>
                  <a:cubicBezTo>
                    <a:pt x="5419543" y="3901154"/>
                    <a:pt x="5337818" y="3930968"/>
                    <a:pt x="5255141" y="3930968"/>
                  </a:cubicBezTo>
                  <a:cubicBezTo>
                    <a:pt x="5223900" y="3930968"/>
                    <a:pt x="5192562" y="3926586"/>
                    <a:pt x="5161987" y="3918109"/>
                  </a:cubicBezTo>
                  <a:cubicBezTo>
                    <a:pt x="5047020" y="3885914"/>
                    <a:pt x="4936911" y="3762185"/>
                    <a:pt x="4916528" y="3642265"/>
                  </a:cubicBezTo>
                  <a:cubicBezTo>
                    <a:pt x="4890429" y="3488627"/>
                    <a:pt x="4911384" y="3341751"/>
                    <a:pt x="4932720" y="3230975"/>
                  </a:cubicBezTo>
                  <a:cubicBezTo>
                    <a:pt x="4936721" y="3209925"/>
                    <a:pt x="4940721" y="3188970"/>
                    <a:pt x="4944722" y="3168015"/>
                  </a:cubicBezTo>
                  <a:cubicBezTo>
                    <a:pt x="4941483" y="3172396"/>
                    <a:pt x="4938245" y="3176778"/>
                    <a:pt x="4935006" y="3181160"/>
                  </a:cubicBezTo>
                  <a:cubicBezTo>
                    <a:pt x="4866521" y="3275648"/>
                    <a:pt x="4804990" y="3374136"/>
                    <a:pt x="4739839" y="3478340"/>
                  </a:cubicBezTo>
                  <a:cubicBezTo>
                    <a:pt x="4715550" y="3517106"/>
                    <a:pt x="4690500" y="3557207"/>
                    <a:pt x="4665258" y="3596735"/>
                  </a:cubicBezTo>
                  <a:cubicBezTo>
                    <a:pt x="4627920" y="3655124"/>
                    <a:pt x="4569342" y="3688652"/>
                    <a:pt x="4504381" y="3688652"/>
                  </a:cubicBezTo>
                  <a:cubicBezTo>
                    <a:pt x="4442469" y="3688652"/>
                    <a:pt x="4395605" y="3657695"/>
                    <a:pt x="4380175" y="3647504"/>
                  </a:cubicBezTo>
                  <a:cubicBezTo>
                    <a:pt x="4347695" y="3626072"/>
                    <a:pt x="4318358" y="3602927"/>
                    <a:pt x="4290164" y="3579971"/>
                  </a:cubicBezTo>
                  <a:cubicBezTo>
                    <a:pt x="4253397" y="3588068"/>
                    <a:pt x="4217869" y="3592163"/>
                    <a:pt x="4184055" y="3592163"/>
                  </a:cubicBezTo>
                  <a:cubicBezTo>
                    <a:pt x="4119761" y="3592163"/>
                    <a:pt x="3995175" y="3575400"/>
                    <a:pt x="3901639" y="3460052"/>
                  </a:cubicBezTo>
                  <a:cubicBezTo>
                    <a:pt x="3852204" y="3516630"/>
                    <a:pt x="3797054" y="3570827"/>
                    <a:pt x="3728760" y="3617119"/>
                  </a:cubicBezTo>
                  <a:cubicBezTo>
                    <a:pt x="3663514" y="3661410"/>
                    <a:pt x="3588267" y="3684746"/>
                    <a:pt x="3511209" y="3684746"/>
                  </a:cubicBezTo>
                  <a:cubicBezTo>
                    <a:pt x="3396338" y="3684746"/>
                    <a:pt x="3283181" y="3633978"/>
                    <a:pt x="3202218" y="3547586"/>
                  </a:cubicBezTo>
                  <a:cubicBezTo>
                    <a:pt x="3199266" y="3551396"/>
                    <a:pt x="3196313" y="3555111"/>
                    <a:pt x="3193265" y="3558826"/>
                  </a:cubicBezTo>
                  <a:cubicBezTo>
                    <a:pt x="3136496" y="3629692"/>
                    <a:pt x="3060962" y="3722846"/>
                    <a:pt x="2980000" y="3815239"/>
                  </a:cubicBezTo>
                  <a:cubicBezTo>
                    <a:pt x="2911229" y="3893725"/>
                    <a:pt x="2818170" y="3944874"/>
                    <a:pt x="2703394" y="3967258"/>
                  </a:cubicBezTo>
                  <a:cubicBezTo>
                    <a:pt x="2688344" y="3970211"/>
                    <a:pt x="2672533" y="3971735"/>
                    <a:pt x="2656626" y="3971735"/>
                  </a:cubicBezTo>
                  <a:cubicBezTo>
                    <a:pt x="2510608" y="3971735"/>
                    <a:pt x="2344682" y="3844004"/>
                    <a:pt x="2308487" y="3703701"/>
                  </a:cubicBezTo>
                  <a:cubicBezTo>
                    <a:pt x="2271530" y="3560159"/>
                    <a:pt x="2273245" y="3410807"/>
                    <a:pt x="2313821" y="3247263"/>
                  </a:cubicBezTo>
                  <a:cubicBezTo>
                    <a:pt x="2343635" y="3127058"/>
                    <a:pt x="2374115" y="3005614"/>
                    <a:pt x="2404214" y="2885694"/>
                  </a:cubicBezTo>
                  <a:cubicBezTo>
                    <a:pt x="2393069" y="2906173"/>
                    <a:pt x="2382211" y="2926556"/>
                    <a:pt x="2371543" y="2946845"/>
                  </a:cubicBezTo>
                  <a:cubicBezTo>
                    <a:pt x="2308106" y="3068765"/>
                    <a:pt x="2242765" y="3191923"/>
                    <a:pt x="2179614" y="3311081"/>
                  </a:cubicBezTo>
                  <a:cubicBezTo>
                    <a:pt x="2129989" y="3404711"/>
                    <a:pt x="2078649" y="3501485"/>
                    <a:pt x="2028643" y="3596735"/>
                  </a:cubicBezTo>
                  <a:cubicBezTo>
                    <a:pt x="1977970" y="3693509"/>
                    <a:pt x="1896722" y="3703892"/>
                    <a:pt x="1864146" y="3703892"/>
                  </a:cubicBezTo>
                  <a:cubicBezTo>
                    <a:pt x="1827475" y="3703892"/>
                    <a:pt x="1791185" y="3692557"/>
                    <a:pt x="1756323" y="3670173"/>
                  </a:cubicBezTo>
                  <a:cubicBezTo>
                    <a:pt x="1746798" y="3664077"/>
                    <a:pt x="1737178" y="3658076"/>
                    <a:pt x="1727558" y="3652076"/>
                  </a:cubicBezTo>
                  <a:cubicBezTo>
                    <a:pt x="1695649" y="3632263"/>
                    <a:pt x="1659454" y="3609880"/>
                    <a:pt x="1625164" y="3581400"/>
                  </a:cubicBezTo>
                  <a:cubicBezTo>
                    <a:pt x="1530295" y="3502628"/>
                    <a:pt x="1527152" y="3409950"/>
                    <a:pt x="1533724" y="3361658"/>
                  </a:cubicBezTo>
                  <a:cubicBezTo>
                    <a:pt x="1538867" y="3324130"/>
                    <a:pt x="1542963" y="3286601"/>
                    <a:pt x="1547345" y="3246882"/>
                  </a:cubicBezTo>
                  <a:cubicBezTo>
                    <a:pt x="1554965" y="3177635"/>
                    <a:pt x="1562870" y="3106103"/>
                    <a:pt x="1576396" y="3033998"/>
                  </a:cubicBezTo>
                  <a:cubicBezTo>
                    <a:pt x="1615544" y="2825687"/>
                    <a:pt x="1652024" y="2654713"/>
                    <a:pt x="1691363" y="2496026"/>
                  </a:cubicBezTo>
                  <a:cubicBezTo>
                    <a:pt x="1729367" y="2342579"/>
                    <a:pt x="1776230" y="2178272"/>
                    <a:pt x="1834714" y="1993678"/>
                  </a:cubicBezTo>
                  <a:cubicBezTo>
                    <a:pt x="1892150" y="1812131"/>
                    <a:pt x="1955491" y="1617440"/>
                    <a:pt x="2029214" y="1423416"/>
                  </a:cubicBezTo>
                  <a:cubicBezTo>
                    <a:pt x="2107415" y="1217581"/>
                    <a:pt x="2190663" y="1010317"/>
                    <a:pt x="2271054" y="810006"/>
                  </a:cubicBezTo>
                  <a:cubicBezTo>
                    <a:pt x="2291438" y="759238"/>
                    <a:pt x="2311821" y="708470"/>
                    <a:pt x="2332205" y="657701"/>
                  </a:cubicBezTo>
                  <a:cubicBezTo>
                    <a:pt x="2323823" y="657892"/>
                    <a:pt x="2315822" y="658178"/>
                    <a:pt x="2307916" y="658463"/>
                  </a:cubicBezTo>
                  <a:cubicBezTo>
                    <a:pt x="2262767" y="660083"/>
                    <a:pt x="2215809" y="666083"/>
                    <a:pt x="2166089" y="672465"/>
                  </a:cubicBezTo>
                  <a:lnTo>
                    <a:pt x="2152373" y="674180"/>
                  </a:lnTo>
                  <a:cubicBezTo>
                    <a:pt x="2017022" y="691420"/>
                    <a:pt x="1901294" y="706660"/>
                    <a:pt x="1795185" y="721424"/>
                  </a:cubicBezTo>
                  <a:cubicBezTo>
                    <a:pt x="1771658" y="847916"/>
                    <a:pt x="1735654" y="968788"/>
                    <a:pt x="1700507" y="1086422"/>
                  </a:cubicBezTo>
                  <a:cubicBezTo>
                    <a:pt x="1688029" y="1128141"/>
                    <a:pt x="1675170" y="1171385"/>
                    <a:pt x="1663264" y="1213485"/>
                  </a:cubicBezTo>
                  <a:cubicBezTo>
                    <a:pt x="1633736" y="1317974"/>
                    <a:pt x="1606781" y="1426274"/>
                    <a:pt x="1580777" y="1530953"/>
                  </a:cubicBezTo>
                  <a:cubicBezTo>
                    <a:pt x="1563823" y="1599248"/>
                    <a:pt x="1546202" y="1669828"/>
                    <a:pt x="1528009" y="1739360"/>
                  </a:cubicBezTo>
                  <a:lnTo>
                    <a:pt x="1509816" y="1808702"/>
                  </a:lnTo>
                  <a:cubicBezTo>
                    <a:pt x="1467906" y="1968818"/>
                    <a:pt x="1424567" y="2134267"/>
                    <a:pt x="1377323" y="2296763"/>
                  </a:cubicBezTo>
                  <a:cubicBezTo>
                    <a:pt x="1323031" y="2483739"/>
                    <a:pt x="1266738" y="2673287"/>
                    <a:pt x="1212255" y="2856548"/>
                  </a:cubicBezTo>
                  <a:cubicBezTo>
                    <a:pt x="1150914" y="3063145"/>
                    <a:pt x="1087382" y="3276791"/>
                    <a:pt x="1026708" y="3487198"/>
                  </a:cubicBezTo>
                  <a:cubicBezTo>
                    <a:pt x="987656" y="3622643"/>
                    <a:pt x="952127" y="3762756"/>
                    <a:pt x="917837" y="3898297"/>
                  </a:cubicBezTo>
                  <a:cubicBezTo>
                    <a:pt x="905645" y="3946588"/>
                    <a:pt x="893358" y="3994880"/>
                    <a:pt x="880976" y="4043172"/>
                  </a:cubicBezTo>
                  <a:cubicBezTo>
                    <a:pt x="848876" y="4167759"/>
                    <a:pt x="746387" y="4248245"/>
                    <a:pt x="619705" y="4248245"/>
                  </a:cubicBezTo>
                  <a:close/>
                  <a:moveTo>
                    <a:pt x="7519043" y="2907125"/>
                  </a:moveTo>
                  <a:cubicBezTo>
                    <a:pt x="7478562" y="2982468"/>
                    <a:pt x="7435700" y="3057335"/>
                    <a:pt x="7390456" y="3131534"/>
                  </a:cubicBezTo>
                  <a:cubicBezTo>
                    <a:pt x="7445034" y="3126772"/>
                    <a:pt x="7498565" y="3125629"/>
                    <a:pt x="7550857" y="3124867"/>
                  </a:cubicBezTo>
                  <a:cubicBezTo>
                    <a:pt x="7546761" y="3052096"/>
                    <a:pt x="7535046" y="2979801"/>
                    <a:pt x="7519043" y="2907125"/>
                  </a:cubicBezTo>
                  <a:close/>
                  <a:moveTo>
                    <a:pt x="4012891" y="2387441"/>
                  </a:moveTo>
                  <a:cubicBezTo>
                    <a:pt x="4009081" y="2390680"/>
                    <a:pt x="4005080" y="2394204"/>
                    <a:pt x="4000889" y="2398014"/>
                  </a:cubicBezTo>
                  <a:cubicBezTo>
                    <a:pt x="3796102" y="2583466"/>
                    <a:pt x="3658275" y="2760821"/>
                    <a:pt x="3567121" y="2956084"/>
                  </a:cubicBezTo>
                  <a:cubicBezTo>
                    <a:pt x="3537403" y="3019711"/>
                    <a:pt x="3526735" y="3064764"/>
                    <a:pt x="3532355" y="3102197"/>
                  </a:cubicBezTo>
                  <a:cubicBezTo>
                    <a:pt x="3533498" y="3109532"/>
                    <a:pt x="3535212" y="3116961"/>
                    <a:pt x="3537498" y="3124486"/>
                  </a:cubicBezTo>
                  <a:cubicBezTo>
                    <a:pt x="3617889" y="3055430"/>
                    <a:pt x="3673134" y="2957798"/>
                    <a:pt x="3731237" y="2855214"/>
                  </a:cubicBezTo>
                  <a:cubicBezTo>
                    <a:pt x="3746286" y="2828639"/>
                    <a:pt x="3761907" y="2801112"/>
                    <a:pt x="3778004" y="2773871"/>
                  </a:cubicBezTo>
                  <a:cubicBezTo>
                    <a:pt x="3849537" y="2653189"/>
                    <a:pt x="3926690" y="2526221"/>
                    <a:pt x="4012796" y="2387537"/>
                  </a:cubicBezTo>
                  <a:close/>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8" name="Google Shape;318;p38"/>
            <p:cNvSpPr/>
            <p:nvPr/>
          </p:nvSpPr>
          <p:spPr>
            <a:xfrm>
              <a:off x="1928553" y="1447833"/>
              <a:ext cx="8334872" cy="3963070"/>
            </a:xfrm>
            <a:custGeom>
              <a:avLst/>
              <a:gdLst/>
              <a:ahLst/>
              <a:cxnLst/>
              <a:rect l="l" t="t" r="r" b="b"/>
              <a:pathLst>
                <a:path w="8334872" h="3963070" extrusionOk="0">
                  <a:moveTo>
                    <a:pt x="7756086" y="3310285"/>
                  </a:moveTo>
                  <a:cubicBezTo>
                    <a:pt x="7737798" y="3410298"/>
                    <a:pt x="7687315" y="3485736"/>
                    <a:pt x="7612735" y="3542791"/>
                  </a:cubicBezTo>
                  <a:cubicBezTo>
                    <a:pt x="7511293" y="3620419"/>
                    <a:pt x="7376514" y="3622419"/>
                    <a:pt x="7265834" y="3543552"/>
                  </a:cubicBezTo>
                  <a:cubicBezTo>
                    <a:pt x="7207731" y="3502214"/>
                    <a:pt x="7150867" y="3452684"/>
                    <a:pt x="7109909" y="3395153"/>
                  </a:cubicBezTo>
                  <a:cubicBezTo>
                    <a:pt x="7033424" y="3287425"/>
                    <a:pt x="7098003" y="3149789"/>
                    <a:pt x="7230306" y="3134263"/>
                  </a:cubicBezTo>
                  <a:cubicBezTo>
                    <a:pt x="7323936" y="3123309"/>
                    <a:pt x="7419282" y="3126262"/>
                    <a:pt x="7513865" y="3123024"/>
                  </a:cubicBezTo>
                  <a:cubicBezTo>
                    <a:pt x="7524533" y="3122643"/>
                    <a:pt x="7535201" y="3123024"/>
                    <a:pt x="7549488" y="3123024"/>
                  </a:cubicBezTo>
                  <a:cubicBezTo>
                    <a:pt x="7570158" y="2859848"/>
                    <a:pt x="7488338" y="2619056"/>
                    <a:pt x="7415376" y="2369596"/>
                  </a:cubicBezTo>
                  <a:cubicBezTo>
                    <a:pt x="7407090" y="2382074"/>
                    <a:pt x="7400517" y="2389503"/>
                    <a:pt x="7396708" y="2398076"/>
                  </a:cubicBezTo>
                  <a:cubicBezTo>
                    <a:pt x="7250689" y="2728403"/>
                    <a:pt x="7065047" y="3035299"/>
                    <a:pt x="6847400" y="3322953"/>
                  </a:cubicBezTo>
                  <a:cubicBezTo>
                    <a:pt x="6782821" y="3408297"/>
                    <a:pt x="6716718" y="3492022"/>
                    <a:pt x="6625468" y="3552982"/>
                  </a:cubicBezTo>
                  <a:cubicBezTo>
                    <a:pt x="6428586" y="3684522"/>
                    <a:pt x="6263613" y="3614990"/>
                    <a:pt x="6211226" y="3396582"/>
                  </a:cubicBezTo>
                  <a:cubicBezTo>
                    <a:pt x="6173411" y="3239324"/>
                    <a:pt x="6148742" y="3078923"/>
                    <a:pt x="6113499" y="2920903"/>
                  </a:cubicBezTo>
                  <a:cubicBezTo>
                    <a:pt x="6096831" y="2846322"/>
                    <a:pt x="6069589" y="2774028"/>
                    <a:pt x="6045967" y="2701161"/>
                  </a:cubicBezTo>
                  <a:cubicBezTo>
                    <a:pt x="6041490" y="2687350"/>
                    <a:pt x="6031203" y="2675539"/>
                    <a:pt x="6019678" y="2656203"/>
                  </a:cubicBezTo>
                  <a:cubicBezTo>
                    <a:pt x="5973101" y="2786982"/>
                    <a:pt x="5929572" y="2908807"/>
                    <a:pt x="5886328" y="3030726"/>
                  </a:cubicBezTo>
                  <a:cubicBezTo>
                    <a:pt x="5843084" y="3152932"/>
                    <a:pt x="5800317" y="3275233"/>
                    <a:pt x="5756788" y="3397344"/>
                  </a:cubicBezTo>
                  <a:cubicBezTo>
                    <a:pt x="5747263" y="3424109"/>
                    <a:pt x="5729642" y="3434872"/>
                    <a:pt x="5702686" y="3418203"/>
                  </a:cubicBezTo>
                  <a:cubicBezTo>
                    <a:pt x="5656014" y="3389343"/>
                    <a:pt x="5609532" y="3360196"/>
                    <a:pt x="5556954" y="3327430"/>
                  </a:cubicBezTo>
                  <a:cubicBezTo>
                    <a:pt x="5552667" y="3332383"/>
                    <a:pt x="5543809" y="3344575"/>
                    <a:pt x="5532855" y="3354386"/>
                  </a:cubicBezTo>
                  <a:cubicBezTo>
                    <a:pt x="5445892" y="3432300"/>
                    <a:pt x="5362929" y="3515454"/>
                    <a:pt x="5269870" y="3585177"/>
                  </a:cubicBezTo>
                  <a:cubicBezTo>
                    <a:pt x="5210910" y="3629373"/>
                    <a:pt x="5138806" y="3660329"/>
                    <a:pt x="5057939" y="3637755"/>
                  </a:cubicBezTo>
                  <a:cubicBezTo>
                    <a:pt x="4995074" y="3620133"/>
                    <a:pt x="4925732" y="3539742"/>
                    <a:pt x="4914873" y="3475544"/>
                  </a:cubicBezTo>
                  <a:cubicBezTo>
                    <a:pt x="4894204" y="3354005"/>
                    <a:pt x="4907539" y="3234657"/>
                    <a:pt x="4930494" y="3115118"/>
                  </a:cubicBezTo>
                  <a:cubicBezTo>
                    <a:pt x="4958022" y="2971386"/>
                    <a:pt x="4984215" y="2827368"/>
                    <a:pt x="5008695" y="2683159"/>
                  </a:cubicBezTo>
                  <a:cubicBezTo>
                    <a:pt x="5012028" y="2663538"/>
                    <a:pt x="5001742" y="2641725"/>
                    <a:pt x="4997836" y="2620866"/>
                  </a:cubicBezTo>
                  <a:cubicBezTo>
                    <a:pt x="4978310" y="2628771"/>
                    <a:pt x="4952783" y="2631248"/>
                    <a:pt x="4940210" y="2645440"/>
                  </a:cubicBezTo>
                  <a:cubicBezTo>
                    <a:pt x="4850294" y="2746786"/>
                    <a:pt x="4755996" y="2845370"/>
                    <a:pt x="4676748" y="2954717"/>
                  </a:cubicBezTo>
                  <a:cubicBezTo>
                    <a:pt x="4578355" y="3090543"/>
                    <a:pt x="4492725" y="3235609"/>
                    <a:pt x="4402333" y="3377151"/>
                  </a:cubicBezTo>
                  <a:cubicBezTo>
                    <a:pt x="4376520" y="3417632"/>
                    <a:pt x="4342611" y="3402963"/>
                    <a:pt x="4316418" y="3385628"/>
                  </a:cubicBezTo>
                  <a:cubicBezTo>
                    <a:pt x="4269174" y="3354481"/>
                    <a:pt x="4226597" y="3316286"/>
                    <a:pt x="4179829" y="3279329"/>
                  </a:cubicBezTo>
                  <a:cubicBezTo>
                    <a:pt x="3972755" y="3353910"/>
                    <a:pt x="3837500" y="3275519"/>
                    <a:pt x="3795686" y="3043966"/>
                  </a:cubicBezTo>
                  <a:cubicBezTo>
                    <a:pt x="3780446" y="3063492"/>
                    <a:pt x="3768635" y="3078637"/>
                    <a:pt x="3756729" y="3093591"/>
                  </a:cubicBezTo>
                  <a:cubicBezTo>
                    <a:pt x="3681195" y="3188746"/>
                    <a:pt x="3608710" y="3286473"/>
                    <a:pt x="3506030" y="3356100"/>
                  </a:cubicBezTo>
                  <a:cubicBezTo>
                    <a:pt x="3376490" y="3443921"/>
                    <a:pt x="3224948" y="3385057"/>
                    <a:pt x="3148748" y="3289616"/>
                  </a:cubicBezTo>
                  <a:cubicBezTo>
                    <a:pt x="3117601" y="3250659"/>
                    <a:pt x="3092646" y="3206844"/>
                    <a:pt x="3062070" y="3160933"/>
                  </a:cubicBezTo>
                  <a:cubicBezTo>
                    <a:pt x="3020922" y="3216750"/>
                    <a:pt x="2981965" y="3273328"/>
                    <a:pt x="2939198" y="3326763"/>
                  </a:cubicBezTo>
                  <a:cubicBezTo>
                    <a:pt x="2870999" y="3411917"/>
                    <a:pt x="2801847" y="3496308"/>
                    <a:pt x="2730029" y="3578319"/>
                  </a:cubicBezTo>
                  <a:cubicBezTo>
                    <a:pt x="2678498" y="3637183"/>
                    <a:pt x="2609633" y="3669378"/>
                    <a:pt x="2533433" y="3684237"/>
                  </a:cubicBezTo>
                  <a:cubicBezTo>
                    <a:pt x="2453518" y="3699858"/>
                    <a:pt x="2326264" y="3610799"/>
                    <a:pt x="2304261" y="3525264"/>
                  </a:cubicBezTo>
                  <a:cubicBezTo>
                    <a:pt x="2270924" y="3396010"/>
                    <a:pt x="2278163" y="3266851"/>
                    <a:pt x="2309881" y="3138835"/>
                  </a:cubicBezTo>
                  <a:cubicBezTo>
                    <a:pt x="2385891" y="2832225"/>
                    <a:pt x="2463996" y="2525997"/>
                    <a:pt x="2540577" y="2219482"/>
                  </a:cubicBezTo>
                  <a:cubicBezTo>
                    <a:pt x="2551054" y="2177667"/>
                    <a:pt x="2557912" y="2134900"/>
                    <a:pt x="2566389" y="2092609"/>
                  </a:cubicBezTo>
                  <a:cubicBezTo>
                    <a:pt x="2562770" y="2088894"/>
                    <a:pt x="2559150" y="2085180"/>
                    <a:pt x="2555436" y="2081465"/>
                  </a:cubicBezTo>
                  <a:cubicBezTo>
                    <a:pt x="2538671" y="2090418"/>
                    <a:pt x="2516383" y="2095276"/>
                    <a:pt x="2506096" y="2108992"/>
                  </a:cubicBezTo>
                  <a:cubicBezTo>
                    <a:pt x="2356649" y="2309112"/>
                    <a:pt x="2217679" y="2515995"/>
                    <a:pt x="2102141" y="2738118"/>
                  </a:cubicBezTo>
                  <a:cubicBezTo>
                    <a:pt x="1989174" y="2955288"/>
                    <a:pt x="1873064" y="3170744"/>
                    <a:pt x="1759431" y="3387628"/>
                  </a:cubicBezTo>
                  <a:cubicBezTo>
                    <a:pt x="1741905" y="3421061"/>
                    <a:pt x="1720760" y="3426395"/>
                    <a:pt x="1690946" y="3407250"/>
                  </a:cubicBezTo>
                  <a:cubicBezTo>
                    <a:pt x="1651322" y="3381818"/>
                    <a:pt x="1609698" y="3358577"/>
                    <a:pt x="1573789" y="3328764"/>
                  </a:cubicBezTo>
                  <a:cubicBezTo>
                    <a:pt x="1547786" y="3307142"/>
                    <a:pt x="1527212" y="3278472"/>
                    <a:pt x="1532736" y="3238276"/>
                  </a:cubicBezTo>
                  <a:cubicBezTo>
                    <a:pt x="1547309" y="3131501"/>
                    <a:pt x="1554453" y="3023392"/>
                    <a:pt x="1574265" y="2917760"/>
                  </a:cubicBezTo>
                  <a:cubicBezTo>
                    <a:pt x="1607603" y="2740214"/>
                    <a:pt x="1644083" y="2563049"/>
                    <a:pt x="1687517" y="2387789"/>
                  </a:cubicBezTo>
                  <a:cubicBezTo>
                    <a:pt x="1728665" y="2221768"/>
                    <a:pt x="1776767" y="2057271"/>
                    <a:pt x="1828392" y="1894203"/>
                  </a:cubicBezTo>
                  <a:cubicBezTo>
                    <a:pt x="1888209" y="1705323"/>
                    <a:pt x="1949931" y="1516728"/>
                    <a:pt x="2020226" y="1331562"/>
                  </a:cubicBezTo>
                  <a:cubicBezTo>
                    <a:pt x="2131383" y="1038954"/>
                    <a:pt x="2250350" y="749394"/>
                    <a:pt x="2365983" y="458500"/>
                  </a:cubicBezTo>
                  <a:cubicBezTo>
                    <a:pt x="2377508" y="429544"/>
                    <a:pt x="2388653" y="400493"/>
                    <a:pt x="2399702" y="372299"/>
                  </a:cubicBezTo>
                  <a:cubicBezTo>
                    <a:pt x="2317787" y="372299"/>
                    <a:pt x="2238920" y="370108"/>
                    <a:pt x="2160148" y="373061"/>
                  </a:cubicBezTo>
                  <a:cubicBezTo>
                    <a:pt x="2103855" y="375156"/>
                    <a:pt x="2047753" y="382776"/>
                    <a:pt x="1991746" y="389920"/>
                  </a:cubicBezTo>
                  <a:cubicBezTo>
                    <a:pt x="1844108" y="408684"/>
                    <a:pt x="1696566" y="428115"/>
                    <a:pt x="1549214" y="449070"/>
                  </a:cubicBezTo>
                  <a:cubicBezTo>
                    <a:pt x="1539594" y="450404"/>
                    <a:pt x="1525878" y="465834"/>
                    <a:pt x="1524449" y="476121"/>
                  </a:cubicBezTo>
                  <a:cubicBezTo>
                    <a:pt x="1498827" y="667002"/>
                    <a:pt x="1435200" y="847977"/>
                    <a:pt x="1383194" y="1032096"/>
                  </a:cubicBezTo>
                  <a:cubicBezTo>
                    <a:pt x="1333759" y="1207070"/>
                    <a:pt x="1293373" y="1384616"/>
                    <a:pt x="1247177" y="1560638"/>
                  </a:cubicBezTo>
                  <a:cubicBezTo>
                    <a:pt x="1198599" y="1745613"/>
                    <a:pt x="1150879" y="1930875"/>
                    <a:pt x="1097539" y="2114517"/>
                  </a:cubicBezTo>
                  <a:cubicBezTo>
                    <a:pt x="982191" y="2511804"/>
                    <a:pt x="861605" y="2907663"/>
                    <a:pt x="746828" y="3305237"/>
                  </a:cubicBezTo>
                  <a:cubicBezTo>
                    <a:pt x="693298" y="3490593"/>
                    <a:pt x="648054" y="3678331"/>
                    <a:pt x="599953" y="3865212"/>
                  </a:cubicBezTo>
                  <a:cubicBezTo>
                    <a:pt x="582141" y="3934458"/>
                    <a:pt x="525944" y="3972558"/>
                    <a:pt x="451172" y="3961033"/>
                  </a:cubicBezTo>
                  <a:cubicBezTo>
                    <a:pt x="423645" y="3956747"/>
                    <a:pt x="395927" y="3950556"/>
                    <a:pt x="369543" y="3941412"/>
                  </a:cubicBezTo>
                  <a:cubicBezTo>
                    <a:pt x="252767" y="3900835"/>
                    <a:pt x="199522" y="3795393"/>
                    <a:pt x="215810" y="3673950"/>
                  </a:cubicBezTo>
                  <a:cubicBezTo>
                    <a:pt x="248480" y="3429919"/>
                    <a:pt x="336491" y="3201129"/>
                    <a:pt x="401738" y="2966242"/>
                  </a:cubicBezTo>
                  <a:cubicBezTo>
                    <a:pt x="473270" y="2708686"/>
                    <a:pt x="552137" y="2453226"/>
                    <a:pt x="628814" y="2197194"/>
                  </a:cubicBezTo>
                  <a:cubicBezTo>
                    <a:pt x="697489" y="1967736"/>
                    <a:pt x="767783" y="1738851"/>
                    <a:pt x="836935" y="1509584"/>
                  </a:cubicBezTo>
                  <a:cubicBezTo>
                    <a:pt x="932566" y="1192401"/>
                    <a:pt x="1027816" y="875124"/>
                    <a:pt x="1126495" y="546987"/>
                  </a:cubicBezTo>
                  <a:cubicBezTo>
                    <a:pt x="1034579" y="577182"/>
                    <a:pt x="949330" y="603852"/>
                    <a:pt x="864938" y="633093"/>
                  </a:cubicBezTo>
                  <a:cubicBezTo>
                    <a:pt x="591761" y="727677"/>
                    <a:pt x="330300" y="847977"/>
                    <a:pt x="79412" y="991519"/>
                  </a:cubicBezTo>
                  <a:cubicBezTo>
                    <a:pt x="62648" y="1001139"/>
                    <a:pt x="29691" y="1013998"/>
                    <a:pt x="25976" y="1009140"/>
                  </a:cubicBezTo>
                  <a:cubicBezTo>
                    <a:pt x="12070" y="990567"/>
                    <a:pt x="-2789" y="963706"/>
                    <a:pt x="449" y="942751"/>
                  </a:cubicBezTo>
                  <a:cubicBezTo>
                    <a:pt x="20261" y="816640"/>
                    <a:pt x="54170" y="699483"/>
                    <a:pt x="178472" y="628617"/>
                  </a:cubicBezTo>
                  <a:cubicBezTo>
                    <a:pt x="477366" y="457929"/>
                    <a:pt x="788357" y="314577"/>
                    <a:pt x="1118494" y="217422"/>
                  </a:cubicBezTo>
                  <a:cubicBezTo>
                    <a:pt x="1317852" y="158748"/>
                    <a:pt x="1520544" y="109123"/>
                    <a:pt x="1724474" y="69023"/>
                  </a:cubicBezTo>
                  <a:cubicBezTo>
                    <a:pt x="1870016" y="40448"/>
                    <a:pt x="2019749" y="31875"/>
                    <a:pt x="2167958" y="19112"/>
                  </a:cubicBezTo>
                  <a:cubicBezTo>
                    <a:pt x="2290545" y="8444"/>
                    <a:pt x="2413704" y="-1367"/>
                    <a:pt x="2536386" y="157"/>
                  </a:cubicBezTo>
                  <a:cubicBezTo>
                    <a:pt x="2680022" y="1967"/>
                    <a:pt x="2825088" y="8539"/>
                    <a:pt x="2962915" y="56164"/>
                  </a:cubicBezTo>
                  <a:cubicBezTo>
                    <a:pt x="3163035" y="125316"/>
                    <a:pt x="3307720" y="250474"/>
                    <a:pt x="3356012" y="466025"/>
                  </a:cubicBezTo>
                  <a:cubicBezTo>
                    <a:pt x="3389635" y="616234"/>
                    <a:pt x="3374014" y="763681"/>
                    <a:pt x="3314959" y="904175"/>
                  </a:cubicBezTo>
                  <a:cubicBezTo>
                    <a:pt x="3294861" y="951990"/>
                    <a:pt x="3256190" y="993996"/>
                    <a:pt x="3218756" y="1031334"/>
                  </a:cubicBezTo>
                  <a:cubicBezTo>
                    <a:pt x="3204660" y="1045335"/>
                    <a:pt x="3165226" y="1047812"/>
                    <a:pt x="3146176" y="1038192"/>
                  </a:cubicBezTo>
                  <a:cubicBezTo>
                    <a:pt x="3132270" y="1031143"/>
                    <a:pt x="3126078" y="994948"/>
                    <a:pt x="3128269" y="972945"/>
                  </a:cubicBezTo>
                  <a:cubicBezTo>
                    <a:pt x="3131507" y="941037"/>
                    <a:pt x="3143033" y="909223"/>
                    <a:pt x="3155034" y="878934"/>
                  </a:cubicBezTo>
                  <a:cubicBezTo>
                    <a:pt x="3193420" y="782731"/>
                    <a:pt x="3162369" y="698149"/>
                    <a:pt x="3105123" y="624045"/>
                  </a:cubicBezTo>
                  <a:cubicBezTo>
                    <a:pt x="3011207" y="502506"/>
                    <a:pt x="2886048" y="426115"/>
                    <a:pt x="2733744" y="399350"/>
                  </a:cubicBezTo>
                  <a:cubicBezTo>
                    <a:pt x="2640684" y="382967"/>
                    <a:pt x="2546672" y="372013"/>
                    <a:pt x="2453042" y="358583"/>
                  </a:cubicBezTo>
                  <a:cubicBezTo>
                    <a:pt x="2452375" y="362964"/>
                    <a:pt x="2451804" y="367251"/>
                    <a:pt x="2451137" y="371632"/>
                  </a:cubicBezTo>
                  <a:cubicBezTo>
                    <a:pt x="2491237" y="400588"/>
                    <a:pt x="2533242" y="427258"/>
                    <a:pt x="2570866" y="459167"/>
                  </a:cubicBezTo>
                  <a:cubicBezTo>
                    <a:pt x="2609442" y="491838"/>
                    <a:pt x="2616967" y="530319"/>
                    <a:pt x="2595631" y="581754"/>
                  </a:cubicBezTo>
                  <a:cubicBezTo>
                    <a:pt x="2487713" y="841596"/>
                    <a:pt x="2379318" y="1101438"/>
                    <a:pt x="2279687" y="1364613"/>
                  </a:cubicBezTo>
                  <a:cubicBezTo>
                    <a:pt x="2141479" y="1729707"/>
                    <a:pt x="2019273" y="2100324"/>
                    <a:pt x="1917546" y="2477514"/>
                  </a:cubicBezTo>
                  <a:cubicBezTo>
                    <a:pt x="1913927" y="2490754"/>
                    <a:pt x="1913069" y="2504756"/>
                    <a:pt x="1916784" y="2521901"/>
                  </a:cubicBezTo>
                  <a:cubicBezTo>
                    <a:pt x="1940692" y="2481801"/>
                    <a:pt x="1964409" y="2441700"/>
                    <a:pt x="1988507" y="2401695"/>
                  </a:cubicBezTo>
                  <a:cubicBezTo>
                    <a:pt x="2100141" y="2216434"/>
                    <a:pt x="2213393" y="2032792"/>
                    <a:pt x="2356839" y="1869057"/>
                  </a:cubicBezTo>
                  <a:cubicBezTo>
                    <a:pt x="2438754" y="1775522"/>
                    <a:pt x="2527432" y="1754376"/>
                    <a:pt x="2638303" y="1808288"/>
                  </a:cubicBezTo>
                  <a:cubicBezTo>
                    <a:pt x="2685452" y="1831243"/>
                    <a:pt x="2727457" y="1868581"/>
                    <a:pt x="2765557" y="1905824"/>
                  </a:cubicBezTo>
                  <a:cubicBezTo>
                    <a:pt x="2832041" y="1970689"/>
                    <a:pt x="2832422" y="2057748"/>
                    <a:pt x="2813182" y="2137472"/>
                  </a:cubicBezTo>
                  <a:cubicBezTo>
                    <a:pt x="2740221" y="2440081"/>
                    <a:pt x="2659639" y="2740785"/>
                    <a:pt x="2582963" y="3042537"/>
                  </a:cubicBezTo>
                  <a:cubicBezTo>
                    <a:pt x="2558864" y="3137502"/>
                    <a:pt x="2535909" y="3232942"/>
                    <a:pt x="2516669" y="3329049"/>
                  </a:cubicBezTo>
                  <a:cubicBezTo>
                    <a:pt x="2509811" y="3363149"/>
                    <a:pt x="2515621" y="3399725"/>
                    <a:pt x="2515621" y="3442016"/>
                  </a:cubicBezTo>
                  <a:cubicBezTo>
                    <a:pt x="2595631" y="3424966"/>
                    <a:pt x="2645732" y="3384009"/>
                    <a:pt x="2683737" y="3332478"/>
                  </a:cubicBezTo>
                  <a:cubicBezTo>
                    <a:pt x="2761556" y="3227037"/>
                    <a:pt x="2834042" y="3117594"/>
                    <a:pt x="2908432" y="3009581"/>
                  </a:cubicBezTo>
                  <a:cubicBezTo>
                    <a:pt x="2922720" y="2988816"/>
                    <a:pt x="2934149" y="2966052"/>
                    <a:pt x="2949199" y="2945859"/>
                  </a:cubicBezTo>
                  <a:cubicBezTo>
                    <a:pt x="3009016" y="2865563"/>
                    <a:pt x="3034448" y="2772885"/>
                    <a:pt x="3055784" y="2676682"/>
                  </a:cubicBezTo>
                  <a:cubicBezTo>
                    <a:pt x="3090740" y="2518758"/>
                    <a:pt x="3172179" y="2382741"/>
                    <a:pt x="3271811" y="2257201"/>
                  </a:cubicBezTo>
                  <a:cubicBezTo>
                    <a:pt x="3361727" y="2143949"/>
                    <a:pt x="3464787" y="2044032"/>
                    <a:pt x="3584897" y="1963069"/>
                  </a:cubicBezTo>
                  <a:cubicBezTo>
                    <a:pt x="3707103" y="1880678"/>
                    <a:pt x="3841406" y="1829529"/>
                    <a:pt x="3989996" y="1829052"/>
                  </a:cubicBezTo>
                  <a:cubicBezTo>
                    <a:pt x="4068005" y="1828862"/>
                    <a:pt x="4147539" y="1833720"/>
                    <a:pt x="4223739" y="1849436"/>
                  </a:cubicBezTo>
                  <a:cubicBezTo>
                    <a:pt x="4293843" y="1863914"/>
                    <a:pt x="4330515" y="1918873"/>
                    <a:pt x="4332610" y="1986786"/>
                  </a:cubicBezTo>
                  <a:cubicBezTo>
                    <a:pt x="4335087" y="2065844"/>
                    <a:pt x="4320513" y="2138139"/>
                    <a:pt x="4241265" y="2179287"/>
                  </a:cubicBezTo>
                  <a:cubicBezTo>
                    <a:pt x="4182972" y="2209576"/>
                    <a:pt x="4143824" y="2169952"/>
                    <a:pt x="4100676" y="2142330"/>
                  </a:cubicBezTo>
                  <a:cubicBezTo>
                    <a:pt x="4064005" y="2118898"/>
                    <a:pt x="4028477" y="2090799"/>
                    <a:pt x="3988281" y="2076417"/>
                  </a:cubicBezTo>
                  <a:cubicBezTo>
                    <a:pt x="3897032" y="2043936"/>
                    <a:pt x="3823308" y="2094324"/>
                    <a:pt x="3762444" y="2149473"/>
                  </a:cubicBezTo>
                  <a:cubicBezTo>
                    <a:pt x="3571467" y="2322543"/>
                    <a:pt x="3405446" y="2516758"/>
                    <a:pt x="3295147" y="2752977"/>
                  </a:cubicBezTo>
                  <a:cubicBezTo>
                    <a:pt x="3261429" y="2825177"/>
                    <a:pt x="3236568" y="2901282"/>
                    <a:pt x="3248665" y="2981006"/>
                  </a:cubicBezTo>
                  <a:cubicBezTo>
                    <a:pt x="3255428" y="3025678"/>
                    <a:pt x="3273716" y="3072160"/>
                    <a:pt x="3299052" y="3109593"/>
                  </a:cubicBezTo>
                  <a:cubicBezTo>
                    <a:pt x="3336581" y="3165124"/>
                    <a:pt x="3389159" y="3163029"/>
                    <a:pt x="3444499" y="3124167"/>
                  </a:cubicBezTo>
                  <a:cubicBezTo>
                    <a:pt x="3595661" y="3018058"/>
                    <a:pt x="3668813" y="2855371"/>
                    <a:pt x="3758538" y="2703924"/>
                  </a:cubicBezTo>
                  <a:cubicBezTo>
                    <a:pt x="3848264" y="2552571"/>
                    <a:pt x="3940180" y="2402457"/>
                    <a:pt x="4033430" y="2253201"/>
                  </a:cubicBezTo>
                  <a:cubicBezTo>
                    <a:pt x="4062576" y="2206623"/>
                    <a:pt x="4133823" y="2199861"/>
                    <a:pt x="4198403" y="2231293"/>
                  </a:cubicBezTo>
                  <a:cubicBezTo>
                    <a:pt x="4254505" y="2258535"/>
                    <a:pt x="4274984" y="2298540"/>
                    <a:pt x="4251457" y="2360262"/>
                  </a:cubicBezTo>
                  <a:cubicBezTo>
                    <a:pt x="4199165" y="2497708"/>
                    <a:pt x="4140491" y="2632772"/>
                    <a:pt x="4087341" y="2769932"/>
                  </a:cubicBezTo>
                  <a:cubicBezTo>
                    <a:pt x="4058671" y="2843941"/>
                    <a:pt x="4035621" y="2920236"/>
                    <a:pt x="4011141" y="2995770"/>
                  </a:cubicBezTo>
                  <a:cubicBezTo>
                    <a:pt x="4007427" y="3007295"/>
                    <a:pt x="4007807" y="3021201"/>
                    <a:pt x="4009808" y="3033489"/>
                  </a:cubicBezTo>
                  <a:cubicBezTo>
                    <a:pt x="4016856" y="3075399"/>
                    <a:pt x="4043717" y="3087210"/>
                    <a:pt x="4076197" y="3060159"/>
                  </a:cubicBezTo>
                  <a:cubicBezTo>
                    <a:pt x="4182401" y="2971386"/>
                    <a:pt x="4256791" y="2861753"/>
                    <a:pt x="4302606" y="2729641"/>
                  </a:cubicBezTo>
                  <a:cubicBezTo>
                    <a:pt x="4357375" y="2571431"/>
                    <a:pt x="4414716" y="2413506"/>
                    <a:pt x="4481772" y="2260154"/>
                  </a:cubicBezTo>
                  <a:cubicBezTo>
                    <a:pt x="4541017" y="2124804"/>
                    <a:pt x="4615503" y="1996121"/>
                    <a:pt x="4682082" y="1863914"/>
                  </a:cubicBezTo>
                  <a:cubicBezTo>
                    <a:pt x="4696084" y="1836101"/>
                    <a:pt x="4708562" y="1824671"/>
                    <a:pt x="4743614" y="1835434"/>
                  </a:cubicBezTo>
                  <a:cubicBezTo>
                    <a:pt x="4807431" y="1854960"/>
                    <a:pt x="4853151" y="1895823"/>
                    <a:pt x="4895157" y="1943448"/>
                  </a:cubicBezTo>
                  <a:cubicBezTo>
                    <a:pt x="4920208" y="1971832"/>
                    <a:pt x="4911920" y="2000407"/>
                    <a:pt x="4894680" y="2029554"/>
                  </a:cubicBezTo>
                  <a:cubicBezTo>
                    <a:pt x="4777713" y="2227197"/>
                    <a:pt x="4681320" y="2434747"/>
                    <a:pt x="4599215" y="2649060"/>
                  </a:cubicBezTo>
                  <a:cubicBezTo>
                    <a:pt x="4582070" y="2693922"/>
                    <a:pt x="4565591" y="2739166"/>
                    <a:pt x="4548828" y="2784219"/>
                  </a:cubicBezTo>
                  <a:cubicBezTo>
                    <a:pt x="4552542" y="2786029"/>
                    <a:pt x="4556257" y="2787934"/>
                    <a:pt x="4559972" y="2789744"/>
                  </a:cubicBezTo>
                  <a:cubicBezTo>
                    <a:pt x="4589118" y="2743643"/>
                    <a:pt x="4615788" y="2695637"/>
                    <a:pt x="4647983" y="2651727"/>
                  </a:cubicBezTo>
                  <a:cubicBezTo>
                    <a:pt x="4722468" y="2550190"/>
                    <a:pt x="4790763" y="2442082"/>
                    <a:pt x="4878011" y="2352642"/>
                  </a:cubicBezTo>
                  <a:cubicBezTo>
                    <a:pt x="4977738" y="2250438"/>
                    <a:pt x="5009457" y="2252629"/>
                    <a:pt x="5126519" y="2319304"/>
                  </a:cubicBezTo>
                  <a:cubicBezTo>
                    <a:pt x="5256154" y="2393218"/>
                    <a:pt x="5299493" y="2497898"/>
                    <a:pt x="5267870" y="2642297"/>
                  </a:cubicBezTo>
                  <a:cubicBezTo>
                    <a:pt x="5235866" y="2788315"/>
                    <a:pt x="5199195" y="2933286"/>
                    <a:pt x="5169762" y="3079780"/>
                  </a:cubicBezTo>
                  <a:cubicBezTo>
                    <a:pt x="5157189" y="3142359"/>
                    <a:pt x="5154332" y="3207606"/>
                    <a:pt x="5153665" y="3271804"/>
                  </a:cubicBezTo>
                  <a:cubicBezTo>
                    <a:pt x="5153093" y="3321525"/>
                    <a:pt x="5186526" y="3342384"/>
                    <a:pt x="5224817" y="3312571"/>
                  </a:cubicBezTo>
                  <a:cubicBezTo>
                    <a:pt x="5293873" y="3258755"/>
                    <a:pt x="5361405" y="3200367"/>
                    <a:pt x="5417889" y="3133977"/>
                  </a:cubicBezTo>
                  <a:cubicBezTo>
                    <a:pt x="5493136" y="3045681"/>
                    <a:pt x="5560287" y="2949954"/>
                    <a:pt x="5624867" y="2853371"/>
                  </a:cubicBezTo>
                  <a:cubicBezTo>
                    <a:pt x="5652775" y="2811651"/>
                    <a:pt x="5668872" y="2760883"/>
                    <a:pt x="5684398" y="2712306"/>
                  </a:cubicBezTo>
                  <a:cubicBezTo>
                    <a:pt x="5748501" y="2511900"/>
                    <a:pt x="5809461" y="2310541"/>
                    <a:pt x="5873184" y="2110040"/>
                  </a:cubicBezTo>
                  <a:cubicBezTo>
                    <a:pt x="5920237" y="1961926"/>
                    <a:pt x="5968719" y="1814289"/>
                    <a:pt x="6018725" y="1667127"/>
                  </a:cubicBezTo>
                  <a:cubicBezTo>
                    <a:pt x="6090830" y="1455196"/>
                    <a:pt x="6163410" y="1243360"/>
                    <a:pt x="6238467" y="1032477"/>
                  </a:cubicBezTo>
                  <a:cubicBezTo>
                    <a:pt x="6306095" y="842453"/>
                    <a:pt x="6377913" y="653858"/>
                    <a:pt x="6446208" y="464025"/>
                  </a:cubicBezTo>
                  <a:cubicBezTo>
                    <a:pt x="6455733" y="437450"/>
                    <a:pt x="6471163" y="428973"/>
                    <a:pt x="6491737" y="441736"/>
                  </a:cubicBezTo>
                  <a:cubicBezTo>
                    <a:pt x="6545839" y="475455"/>
                    <a:pt x="6600132" y="509840"/>
                    <a:pt x="6648995" y="550416"/>
                  </a:cubicBezTo>
                  <a:cubicBezTo>
                    <a:pt x="6662616" y="561751"/>
                    <a:pt x="6666616" y="598613"/>
                    <a:pt x="6659758" y="618615"/>
                  </a:cubicBezTo>
                  <a:cubicBezTo>
                    <a:pt x="6611657" y="759109"/>
                    <a:pt x="6558888" y="898079"/>
                    <a:pt x="6509073" y="1038001"/>
                  </a:cubicBezTo>
                  <a:cubicBezTo>
                    <a:pt x="6443541" y="1222215"/>
                    <a:pt x="6379437" y="1407000"/>
                    <a:pt x="6314858" y="1591594"/>
                  </a:cubicBezTo>
                  <a:cubicBezTo>
                    <a:pt x="6290379" y="1661698"/>
                    <a:pt x="6266375" y="1731993"/>
                    <a:pt x="6240182" y="1808002"/>
                  </a:cubicBezTo>
                  <a:cubicBezTo>
                    <a:pt x="6281901" y="1797048"/>
                    <a:pt x="6314382" y="1788190"/>
                    <a:pt x="6346957" y="1779999"/>
                  </a:cubicBezTo>
                  <a:cubicBezTo>
                    <a:pt x="6547173" y="1729230"/>
                    <a:pt x="6775201" y="1889536"/>
                    <a:pt x="6837971" y="2050223"/>
                  </a:cubicBezTo>
                  <a:cubicBezTo>
                    <a:pt x="6905884" y="2224054"/>
                    <a:pt x="6858354" y="2376073"/>
                    <a:pt x="6711098" y="2506851"/>
                  </a:cubicBezTo>
                  <a:cubicBezTo>
                    <a:pt x="6596036" y="2609150"/>
                    <a:pt x="6458400" y="2669443"/>
                    <a:pt x="6306095" y="2693160"/>
                  </a:cubicBezTo>
                  <a:cubicBezTo>
                    <a:pt x="6272852" y="2698304"/>
                    <a:pt x="6238182" y="2693922"/>
                    <a:pt x="6218750" y="2693922"/>
                  </a:cubicBezTo>
                  <a:cubicBezTo>
                    <a:pt x="6258279" y="2827749"/>
                    <a:pt x="6299237" y="2971291"/>
                    <a:pt x="6343528" y="3113784"/>
                  </a:cubicBezTo>
                  <a:cubicBezTo>
                    <a:pt x="6357720" y="3159504"/>
                    <a:pt x="6375056" y="3206082"/>
                    <a:pt x="6400392" y="3246182"/>
                  </a:cubicBezTo>
                  <a:cubicBezTo>
                    <a:pt x="6453447" y="3330192"/>
                    <a:pt x="6533171" y="3338955"/>
                    <a:pt x="6596988" y="3264089"/>
                  </a:cubicBezTo>
                  <a:cubicBezTo>
                    <a:pt x="6663377" y="3186270"/>
                    <a:pt x="6720623" y="3100640"/>
                    <a:pt x="6780916" y="3017677"/>
                  </a:cubicBezTo>
                  <a:cubicBezTo>
                    <a:pt x="6966749" y="2761836"/>
                    <a:pt x="7103623" y="2478658"/>
                    <a:pt x="7235259" y="2193003"/>
                  </a:cubicBezTo>
                  <a:cubicBezTo>
                    <a:pt x="7250022" y="2160903"/>
                    <a:pt x="7244688" y="2119089"/>
                    <a:pt x="7247355" y="2081751"/>
                  </a:cubicBezTo>
                  <a:cubicBezTo>
                    <a:pt x="7255166" y="1972308"/>
                    <a:pt x="7289170" y="1873248"/>
                    <a:pt x="7365465" y="1792286"/>
                  </a:cubicBezTo>
                  <a:cubicBezTo>
                    <a:pt x="7425568" y="1728468"/>
                    <a:pt x="7544059" y="1711133"/>
                    <a:pt x="7621211" y="1752281"/>
                  </a:cubicBezTo>
                  <a:cubicBezTo>
                    <a:pt x="7672456" y="1779618"/>
                    <a:pt x="7681505" y="1831815"/>
                    <a:pt x="7650739" y="1901347"/>
                  </a:cubicBezTo>
                  <a:cubicBezTo>
                    <a:pt x="7605209" y="2004027"/>
                    <a:pt x="7572825" y="2112707"/>
                    <a:pt x="7583588" y="2224149"/>
                  </a:cubicBezTo>
                  <a:cubicBezTo>
                    <a:pt x="7594161" y="2333401"/>
                    <a:pt x="7624355" y="2441034"/>
                    <a:pt x="7648072" y="2548857"/>
                  </a:cubicBezTo>
                  <a:cubicBezTo>
                    <a:pt x="7685220" y="2717544"/>
                    <a:pt x="7724367" y="2885756"/>
                    <a:pt x="7762182" y="3054253"/>
                  </a:cubicBezTo>
                  <a:cubicBezTo>
                    <a:pt x="7768373" y="3081685"/>
                    <a:pt x="7772278" y="3109593"/>
                    <a:pt x="7777708" y="3140074"/>
                  </a:cubicBezTo>
                  <a:cubicBezTo>
                    <a:pt x="7850764" y="3139121"/>
                    <a:pt x="7912772" y="3111022"/>
                    <a:pt x="7969636" y="3066159"/>
                  </a:cubicBezTo>
                  <a:cubicBezTo>
                    <a:pt x="8055456" y="2998532"/>
                    <a:pt x="8104034" y="2904330"/>
                    <a:pt x="8156707" y="2812699"/>
                  </a:cubicBezTo>
                  <a:cubicBezTo>
                    <a:pt x="8162136" y="2803269"/>
                    <a:pt x="8167089" y="2793459"/>
                    <a:pt x="8172138" y="2783743"/>
                  </a:cubicBezTo>
                  <a:cubicBezTo>
                    <a:pt x="8188044" y="2752692"/>
                    <a:pt x="8203951" y="2720878"/>
                    <a:pt x="8247766" y="2728974"/>
                  </a:cubicBezTo>
                  <a:cubicBezTo>
                    <a:pt x="8296629" y="2738023"/>
                    <a:pt x="8329872" y="2772694"/>
                    <a:pt x="8333586" y="2822319"/>
                  </a:cubicBezTo>
                  <a:cubicBezTo>
                    <a:pt x="8339301" y="2897758"/>
                    <a:pt x="8326443" y="2968147"/>
                    <a:pt x="8285485" y="3035013"/>
                  </a:cubicBezTo>
                  <a:cubicBezTo>
                    <a:pt x="8197855" y="3177888"/>
                    <a:pt x="8079840" y="3278091"/>
                    <a:pt x="7912581" y="3308857"/>
                  </a:cubicBezTo>
                  <a:cubicBezTo>
                    <a:pt x="7863718" y="3317810"/>
                    <a:pt x="7811807" y="3310285"/>
                    <a:pt x="7755990" y="3310285"/>
                  </a:cubicBezTo>
                  <a:close/>
                  <a:moveTo>
                    <a:pt x="6071875" y="2505994"/>
                  </a:moveTo>
                  <a:cubicBezTo>
                    <a:pt x="6093878" y="2508852"/>
                    <a:pt x="6112547" y="2516376"/>
                    <a:pt x="6128454" y="2512662"/>
                  </a:cubicBezTo>
                  <a:cubicBezTo>
                    <a:pt x="6263233" y="2480943"/>
                    <a:pt x="6383914" y="2421412"/>
                    <a:pt x="6476688" y="2316351"/>
                  </a:cubicBezTo>
                  <a:cubicBezTo>
                    <a:pt x="6524979" y="2261678"/>
                    <a:pt x="6548220" y="2195003"/>
                    <a:pt x="6542696" y="2120422"/>
                  </a:cubicBezTo>
                  <a:cubicBezTo>
                    <a:pt x="6540410" y="2089180"/>
                    <a:pt x="6529647" y="2068987"/>
                    <a:pt x="6492690" y="2064320"/>
                  </a:cubicBezTo>
                  <a:cubicBezTo>
                    <a:pt x="6408774" y="2053747"/>
                    <a:pt x="6346766" y="2093466"/>
                    <a:pt x="6289998" y="2145949"/>
                  </a:cubicBezTo>
                  <a:cubicBezTo>
                    <a:pt x="6185128" y="2242818"/>
                    <a:pt x="6131787" y="2371120"/>
                    <a:pt x="6071875" y="2505899"/>
                  </a:cubicBezTo>
                  <a:close/>
                  <a:moveTo>
                    <a:pt x="7475765" y="3294378"/>
                  </a:moveTo>
                  <a:cubicBezTo>
                    <a:pt x="7435188" y="3294378"/>
                    <a:pt x="7398517" y="3287235"/>
                    <a:pt x="7366608" y="3296379"/>
                  </a:cubicBezTo>
                  <a:cubicBezTo>
                    <a:pt x="7332795" y="3305999"/>
                    <a:pt x="7297267" y="3325525"/>
                    <a:pt x="7273930" y="3351147"/>
                  </a:cubicBezTo>
                  <a:cubicBezTo>
                    <a:pt x="7250403" y="3377055"/>
                    <a:pt x="7274216" y="3424395"/>
                    <a:pt x="7302695" y="3417156"/>
                  </a:cubicBezTo>
                  <a:cubicBezTo>
                    <a:pt x="7373085" y="3399153"/>
                    <a:pt x="7436141" y="3367626"/>
                    <a:pt x="7475765" y="3294474"/>
                  </a:cubicBezTo>
                  <a:close/>
                </a:path>
              </a:pathLst>
            </a:custGeom>
            <a:solidFill>
              <a:srgbClr val="FCF7DC"/>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9"/>
          <p:cNvSpPr txBox="1"/>
          <p:nvPr/>
        </p:nvSpPr>
        <p:spPr>
          <a:xfrm>
            <a:off x="1778563" y="615334"/>
            <a:ext cx="5583338" cy="57708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3300" b="1">
                <a:solidFill>
                  <a:schemeClr val="dk1"/>
                </a:solidFill>
                <a:latin typeface="Arial"/>
                <a:ea typeface="Arial"/>
                <a:cs typeface="Arial"/>
                <a:sym typeface="Arial"/>
              </a:rPr>
              <a:t>Instructions for use</a:t>
            </a:r>
            <a:endParaRPr sz="3300" b="1">
              <a:solidFill>
                <a:schemeClr val="dk1"/>
              </a:solidFill>
              <a:latin typeface="Arial"/>
              <a:ea typeface="Arial"/>
              <a:cs typeface="Arial"/>
              <a:sym typeface="Arial"/>
            </a:endParaRPr>
          </a:p>
        </p:txBody>
      </p:sp>
      <p:sp>
        <p:nvSpPr>
          <p:cNvPr id="324" name="Google Shape;324;p39"/>
          <p:cNvSpPr txBox="1"/>
          <p:nvPr/>
        </p:nvSpPr>
        <p:spPr>
          <a:xfrm>
            <a:off x="3179582" y="1980328"/>
            <a:ext cx="2781301" cy="253915"/>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200" b="1">
                <a:solidFill>
                  <a:schemeClr val="dk1"/>
                </a:solidFill>
                <a:latin typeface="Arial"/>
                <a:ea typeface="Arial"/>
                <a:cs typeface="Arial"/>
                <a:sym typeface="Arial"/>
              </a:rPr>
              <a:t>What you are allowed to do :</a:t>
            </a:r>
            <a:endParaRPr sz="1200" b="1">
              <a:solidFill>
                <a:schemeClr val="dk1"/>
              </a:solidFill>
              <a:latin typeface="Arial"/>
              <a:ea typeface="Arial"/>
              <a:cs typeface="Arial"/>
              <a:sym typeface="Arial"/>
            </a:endParaRPr>
          </a:p>
        </p:txBody>
      </p:sp>
      <p:sp>
        <p:nvSpPr>
          <p:cNvPr id="325" name="Google Shape;325;p39"/>
          <p:cNvSpPr txBox="1"/>
          <p:nvPr/>
        </p:nvSpPr>
        <p:spPr>
          <a:xfrm>
            <a:off x="2358820" y="2226986"/>
            <a:ext cx="4422825" cy="460463"/>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900">
                <a:solidFill>
                  <a:srgbClr val="171616"/>
                </a:solidFill>
                <a:latin typeface="Arial"/>
                <a:ea typeface="Arial"/>
                <a:cs typeface="Arial"/>
                <a:sym typeface="Arial"/>
              </a:rPr>
              <a:t>Modify this template</a:t>
            </a:r>
            <a:endParaRPr sz="1100"/>
          </a:p>
          <a:p>
            <a:pPr marL="0" marR="0" lvl="0" indent="0" algn="ctr" rtl="0">
              <a:lnSpc>
                <a:spcPct val="150000"/>
              </a:lnSpc>
              <a:spcBef>
                <a:spcPts val="0"/>
              </a:spcBef>
              <a:spcAft>
                <a:spcPts val="0"/>
              </a:spcAft>
              <a:buNone/>
            </a:pPr>
            <a:r>
              <a:rPr lang="en-GB" sz="900">
                <a:solidFill>
                  <a:srgbClr val="171616"/>
                </a:solidFill>
                <a:latin typeface="Arial"/>
                <a:ea typeface="Arial"/>
                <a:cs typeface="Arial"/>
                <a:sym typeface="Arial"/>
              </a:rPr>
              <a:t>Use it for personal or commercial projects</a:t>
            </a:r>
            <a:endParaRPr sz="900">
              <a:solidFill>
                <a:srgbClr val="171616"/>
              </a:solidFill>
              <a:latin typeface="Arial"/>
              <a:ea typeface="Arial"/>
              <a:cs typeface="Arial"/>
              <a:sym typeface="Arial"/>
            </a:endParaRPr>
          </a:p>
        </p:txBody>
      </p:sp>
      <p:sp>
        <p:nvSpPr>
          <p:cNvPr id="326" name="Google Shape;326;p39"/>
          <p:cNvSpPr txBox="1"/>
          <p:nvPr/>
        </p:nvSpPr>
        <p:spPr>
          <a:xfrm>
            <a:off x="2358820" y="1459547"/>
            <a:ext cx="4422825" cy="43855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200" dirty="0">
                <a:solidFill>
                  <a:schemeClr val="dk1"/>
                </a:solidFill>
                <a:latin typeface="Arial"/>
                <a:ea typeface="Arial"/>
                <a:cs typeface="Arial"/>
                <a:sym typeface="Arial"/>
              </a:rPr>
              <a:t>You must credit </a:t>
            </a:r>
            <a:r>
              <a:rPr lang="en-GB" sz="1200" b="1" dirty="0" smtClean="0">
                <a:solidFill>
                  <a:schemeClr val="dk1"/>
                </a:solidFill>
                <a:latin typeface="Arial"/>
                <a:ea typeface="Arial"/>
                <a:cs typeface="Arial"/>
                <a:sym typeface="Arial"/>
              </a:rPr>
              <a:t>plantillaspowerpoint.org</a:t>
            </a:r>
            <a:r>
              <a:rPr lang="en-GB" sz="1200" dirty="0" smtClean="0">
                <a:solidFill>
                  <a:schemeClr val="dk1"/>
                </a:solidFill>
                <a:latin typeface="Arial"/>
                <a:ea typeface="Arial"/>
                <a:cs typeface="Arial"/>
                <a:sym typeface="Arial"/>
              </a:rPr>
              <a:t> </a:t>
            </a:r>
            <a:r>
              <a:rPr lang="en-GB" sz="1200" dirty="0">
                <a:solidFill>
                  <a:schemeClr val="dk1"/>
                </a:solidFill>
                <a:latin typeface="Arial"/>
                <a:ea typeface="Arial"/>
                <a:cs typeface="Arial"/>
                <a:sym typeface="Arial"/>
              </a:rPr>
              <a:t>in order to use this template</a:t>
            </a:r>
            <a:endParaRPr sz="1200" dirty="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0"/>
          <p:cNvSpPr txBox="1"/>
          <p:nvPr/>
        </p:nvSpPr>
        <p:spPr>
          <a:xfrm>
            <a:off x="2456649" y="2460988"/>
            <a:ext cx="4010400" cy="4386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400" u="sng" dirty="0">
                <a:solidFill>
                  <a:schemeClr val="hlink"/>
                </a:solidFill>
                <a:hlinkClick r:id="rId3"/>
              </a:rPr>
              <a:t>Plantillaspowerpoint.org</a:t>
            </a:r>
            <a:endParaRPr sz="2400" u="sng" dirty="0">
              <a:solidFill>
                <a:srgbClr val="E0218A"/>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E6EB"/>
        </a:solidFill>
        <a:effectLst/>
      </p:bgPr>
    </p:bg>
    <p:spTree>
      <p:nvGrpSpPr>
        <p:cNvPr id="1" name="Shape 97"/>
        <p:cNvGrpSpPr/>
        <p:nvPr/>
      </p:nvGrpSpPr>
      <p:grpSpPr>
        <a:xfrm>
          <a:off x="0" y="0"/>
          <a:ext cx="0" cy="0"/>
          <a:chOff x="0" y="0"/>
          <a:chExt cx="0" cy="0"/>
        </a:xfrm>
      </p:grpSpPr>
      <p:pic>
        <p:nvPicPr>
          <p:cNvPr id="98" name="Google Shape;98;p25" descr="A person in a blue headband and blue and white dress sitting in a pink car&#10;&#10;Description automatically generated"/>
          <p:cNvPicPr preferRelativeResize="0">
            <a:picLocks noGrp="1"/>
          </p:cNvPicPr>
          <p:nvPr>
            <p:ph type="pic" idx="2"/>
          </p:nvPr>
        </p:nvPicPr>
        <p:blipFill rotWithShape="1">
          <a:blip r:embed="rId3">
            <a:alphaModFix/>
          </a:blip>
          <a:srcRect l="16841" r="16841"/>
          <a:stretch/>
        </p:blipFill>
        <p:spPr>
          <a:xfrm>
            <a:off x="509145" y="641242"/>
            <a:ext cx="3857760" cy="3878845"/>
          </a:xfrm>
          <a:prstGeom prst="rect">
            <a:avLst/>
          </a:prstGeom>
          <a:noFill/>
          <a:ln>
            <a:noFill/>
          </a:ln>
        </p:spPr>
      </p:pic>
      <p:sp>
        <p:nvSpPr>
          <p:cNvPr id="99" name="Google Shape;99;p25"/>
          <p:cNvSpPr/>
          <p:nvPr/>
        </p:nvSpPr>
        <p:spPr>
          <a:xfrm>
            <a:off x="0" y="0"/>
            <a:ext cx="9144000" cy="5143500"/>
          </a:xfrm>
          <a:custGeom>
            <a:avLst/>
            <a:gdLst/>
            <a:ahLst/>
            <a:cxnLst/>
            <a:rect l="l" t="t" r="r" b="b"/>
            <a:pathLst>
              <a:path w="12192000" h="6858000" extrusionOk="0">
                <a:moveTo>
                  <a:pt x="2827922" y="855035"/>
                </a:moveTo>
                <a:cubicBezTo>
                  <a:pt x="2541263" y="853353"/>
                  <a:pt x="2279497" y="897811"/>
                  <a:pt x="2059870" y="1019958"/>
                </a:cubicBezTo>
                <a:cubicBezTo>
                  <a:pt x="1621782" y="1263580"/>
                  <a:pt x="1352244" y="1817957"/>
                  <a:pt x="1087125" y="2465983"/>
                </a:cubicBezTo>
                <a:cubicBezTo>
                  <a:pt x="822497" y="3112174"/>
                  <a:pt x="561122" y="3852685"/>
                  <a:pt x="735097" y="4594759"/>
                </a:cubicBezTo>
                <a:cubicBezTo>
                  <a:pt x="909071" y="5336831"/>
                  <a:pt x="1519066" y="6081630"/>
                  <a:pt x="2124819" y="6023598"/>
                </a:cubicBezTo>
                <a:cubicBezTo>
                  <a:pt x="2729899" y="5964403"/>
                  <a:pt x="3329576" y="5103049"/>
                  <a:pt x="3985274" y="4583287"/>
                </a:cubicBezTo>
                <a:cubicBezTo>
                  <a:pt x="4642808" y="4064016"/>
                  <a:pt x="5354528" y="3885844"/>
                  <a:pt x="5653640" y="3423002"/>
                </a:cubicBezTo>
                <a:cubicBezTo>
                  <a:pt x="5952079" y="2958998"/>
                  <a:pt x="5837911" y="2210326"/>
                  <a:pt x="5445656" y="1743230"/>
                </a:cubicBezTo>
                <a:cubicBezTo>
                  <a:pt x="5053403" y="1276134"/>
                  <a:pt x="4384407" y="1092942"/>
                  <a:pt x="3745334" y="966952"/>
                </a:cubicBezTo>
                <a:cubicBezTo>
                  <a:pt x="3426133" y="904539"/>
                  <a:pt x="3114581" y="856717"/>
                  <a:pt x="2827922" y="855035"/>
                </a:cubicBezTo>
                <a:close/>
                <a:moveTo>
                  <a:pt x="0" y="0"/>
                </a:moveTo>
                <a:lnTo>
                  <a:pt x="12192000" y="0"/>
                </a:lnTo>
                <a:lnTo>
                  <a:pt x="12192000" y="6858000"/>
                </a:lnTo>
                <a:lnTo>
                  <a:pt x="0" y="6858000"/>
                </a:lnTo>
                <a:close/>
              </a:path>
            </a:pathLst>
          </a:cu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0" name="Google Shape;100;p25"/>
          <p:cNvSpPr/>
          <p:nvPr/>
        </p:nvSpPr>
        <p:spPr>
          <a:xfrm rot="6300000">
            <a:off x="-82415" y="771757"/>
            <a:ext cx="4055373" cy="3202558"/>
          </a:xfrm>
          <a:custGeom>
            <a:avLst/>
            <a:gdLst/>
            <a:ahLst/>
            <a:cxnLst/>
            <a:rect l="l" t="t" r="r" b="b"/>
            <a:pathLst>
              <a:path w="3986667" h="3148299" extrusionOk="0">
                <a:moveTo>
                  <a:pt x="3572148" y="53829"/>
                </a:moveTo>
                <a:cubicBezTo>
                  <a:pt x="3964578" y="232899"/>
                  <a:pt x="4075068" y="906317"/>
                  <a:pt x="3918858" y="1423524"/>
                </a:cubicBezTo>
                <a:cubicBezTo>
                  <a:pt x="3762648" y="1940732"/>
                  <a:pt x="3339738" y="2302682"/>
                  <a:pt x="2948260" y="2605577"/>
                </a:cubicBezTo>
                <a:cubicBezTo>
                  <a:pt x="2555830" y="2909424"/>
                  <a:pt x="2193880" y="3154217"/>
                  <a:pt x="1838598" y="3148502"/>
                </a:cubicBezTo>
                <a:cubicBezTo>
                  <a:pt x="1482363" y="3142787"/>
                  <a:pt x="1132795" y="2886564"/>
                  <a:pt x="785132" y="2583669"/>
                </a:cubicBezTo>
                <a:cubicBezTo>
                  <a:pt x="437470" y="2279822"/>
                  <a:pt x="91712" y="1930254"/>
                  <a:pt x="16465" y="1504487"/>
                </a:cubicBezTo>
                <a:cubicBezTo>
                  <a:pt x="-58783" y="1078719"/>
                  <a:pt x="136480" y="578657"/>
                  <a:pt x="484142" y="399587"/>
                </a:cubicBezTo>
                <a:cubicBezTo>
                  <a:pt x="831805" y="221469"/>
                  <a:pt x="1331868" y="364344"/>
                  <a:pt x="1919560" y="278619"/>
                </a:cubicBezTo>
                <a:cubicBezTo>
                  <a:pt x="2506300" y="191942"/>
                  <a:pt x="3179718" y="-124288"/>
                  <a:pt x="3572148" y="53829"/>
                </a:cubicBezTo>
              </a:path>
            </a:pathLst>
          </a:custGeom>
          <a:noFill/>
          <a:ln w="25400" cap="flat" cmpd="sng">
            <a:solidFill>
              <a:srgbClr val="F0D65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 name="Google Shape;101;p25"/>
          <p:cNvSpPr txBox="1"/>
          <p:nvPr/>
        </p:nvSpPr>
        <p:spPr>
          <a:xfrm>
            <a:off x="4330303" y="2047028"/>
            <a:ext cx="2930129" cy="48474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2700" b="1">
                <a:solidFill>
                  <a:schemeClr val="dk1"/>
                </a:solidFill>
                <a:latin typeface="Courgette"/>
                <a:ea typeface="Courgette"/>
                <a:cs typeface="Courgette"/>
                <a:sym typeface="Courgette"/>
              </a:rPr>
              <a:t>Welcome Message</a:t>
            </a:r>
            <a:endParaRPr sz="2700" b="1">
              <a:solidFill>
                <a:schemeClr val="dk1"/>
              </a:solidFill>
              <a:latin typeface="Courgette"/>
              <a:ea typeface="Courgette"/>
              <a:cs typeface="Courgette"/>
              <a:sym typeface="Courgette"/>
            </a:endParaRPr>
          </a:p>
        </p:txBody>
      </p:sp>
      <p:sp>
        <p:nvSpPr>
          <p:cNvPr id="102" name="Google Shape;102;p25"/>
          <p:cNvSpPr txBox="1"/>
          <p:nvPr/>
        </p:nvSpPr>
        <p:spPr>
          <a:xfrm>
            <a:off x="4330304" y="2573347"/>
            <a:ext cx="4423849" cy="600164"/>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Ut enim ad minim veniam, quis nostrud exercitation ullamco laboris nisi ut aliquip ex ea commodo.</a:t>
            </a:r>
            <a:endParaRPr sz="1200">
              <a:solidFill>
                <a:schemeClr val="dk1"/>
              </a:solidFill>
              <a:latin typeface="Nunito"/>
              <a:ea typeface="Nunito"/>
              <a:cs typeface="Nunito"/>
              <a:sym typeface="Nunito"/>
            </a:endParaRPr>
          </a:p>
        </p:txBody>
      </p:sp>
      <p:sp>
        <p:nvSpPr>
          <p:cNvPr id="103" name="Google Shape;103;p25"/>
          <p:cNvSpPr/>
          <p:nvPr/>
        </p:nvSpPr>
        <p:spPr>
          <a:xfrm rot="7502876">
            <a:off x="177383" y="688123"/>
            <a:ext cx="4055373" cy="3202558"/>
          </a:xfrm>
          <a:custGeom>
            <a:avLst/>
            <a:gdLst/>
            <a:ahLst/>
            <a:cxnLst/>
            <a:rect l="l" t="t" r="r" b="b"/>
            <a:pathLst>
              <a:path w="3986667" h="3148299" extrusionOk="0">
                <a:moveTo>
                  <a:pt x="3572148" y="53829"/>
                </a:moveTo>
                <a:cubicBezTo>
                  <a:pt x="3964578" y="232899"/>
                  <a:pt x="4075068" y="906317"/>
                  <a:pt x="3918858" y="1423524"/>
                </a:cubicBezTo>
                <a:cubicBezTo>
                  <a:pt x="3762648" y="1940732"/>
                  <a:pt x="3339738" y="2302682"/>
                  <a:pt x="2948260" y="2605577"/>
                </a:cubicBezTo>
                <a:cubicBezTo>
                  <a:pt x="2555830" y="2909424"/>
                  <a:pt x="2193880" y="3154217"/>
                  <a:pt x="1838598" y="3148502"/>
                </a:cubicBezTo>
                <a:cubicBezTo>
                  <a:pt x="1482363" y="3142787"/>
                  <a:pt x="1132795" y="2886564"/>
                  <a:pt x="785132" y="2583669"/>
                </a:cubicBezTo>
                <a:cubicBezTo>
                  <a:pt x="437470" y="2279822"/>
                  <a:pt x="91712" y="1930254"/>
                  <a:pt x="16465" y="1504487"/>
                </a:cubicBezTo>
                <a:cubicBezTo>
                  <a:pt x="-58783" y="1078719"/>
                  <a:pt x="136480" y="578657"/>
                  <a:pt x="484142" y="399587"/>
                </a:cubicBezTo>
                <a:cubicBezTo>
                  <a:pt x="831805" y="221469"/>
                  <a:pt x="1331868" y="364344"/>
                  <a:pt x="1919560" y="278619"/>
                </a:cubicBezTo>
                <a:cubicBezTo>
                  <a:pt x="2506300" y="191942"/>
                  <a:pt x="3179718" y="-124288"/>
                  <a:pt x="3572148" y="53829"/>
                </a:cubicBezTo>
              </a:path>
            </a:pathLst>
          </a:custGeom>
          <a:noFill/>
          <a:ln w="25400" cap="flat" cmpd="sng">
            <a:solidFill>
              <a:srgbClr val="E0218A"/>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 name="Google Shape;104;p25"/>
          <p:cNvSpPr txBox="1"/>
          <p:nvPr/>
        </p:nvSpPr>
        <p:spPr>
          <a:xfrm>
            <a:off x="4330304" y="3378995"/>
            <a:ext cx="4423849" cy="1430825"/>
          </a:xfrm>
          <a:prstGeom prst="rect">
            <a:avLst/>
          </a:prstGeom>
          <a:noFill/>
          <a:ln>
            <a:noFill/>
          </a:ln>
        </p:spPr>
        <p:txBody>
          <a:bodyPr spcFirstLastPara="1" wrap="square" lIns="68575" tIns="34275" rIns="68575" bIns="34275" anchor="t" anchorCtr="0">
            <a:spAutoFit/>
          </a:bodyPr>
          <a:lstStyle/>
          <a:p>
            <a:pPr marL="215900" marR="0" lvl="0" indent="-215900" algn="l" rtl="0">
              <a:lnSpc>
                <a:spcPct val="150000"/>
              </a:lnSpc>
              <a:spcBef>
                <a:spcPts val="0"/>
              </a:spcBef>
              <a:spcAft>
                <a:spcPts val="0"/>
              </a:spcAft>
              <a:buClr>
                <a:srgbClr val="000000"/>
              </a:buClr>
              <a:buSzPts val="1200"/>
              <a:buFont typeface="Arial"/>
              <a:buChar char="•"/>
            </a:pPr>
            <a:r>
              <a:rPr lang="en-GB" sz="1200" b="0" i="0">
                <a:solidFill>
                  <a:srgbClr val="000000"/>
                </a:solidFill>
                <a:latin typeface="Open Sans"/>
                <a:ea typeface="Open Sans"/>
                <a:cs typeface="Open Sans"/>
                <a:sym typeface="Open Sans"/>
              </a:rPr>
              <a:t>Sed ut perspiciatis unde omnis iste natus error sit for a voluptatem accusantium doloremque laudantium</a:t>
            </a:r>
            <a:endParaRPr sz="1200" b="0" i="0">
              <a:solidFill>
                <a:srgbClr val="000000"/>
              </a:solidFill>
              <a:latin typeface="Open Sans"/>
              <a:ea typeface="Open Sans"/>
              <a:cs typeface="Open Sans"/>
              <a:sym typeface="Open Sans"/>
            </a:endParaRPr>
          </a:p>
          <a:p>
            <a:pPr marL="0" marR="0" lvl="0" indent="0" algn="l" rtl="0">
              <a:lnSpc>
                <a:spcPct val="150000"/>
              </a:lnSpc>
              <a:spcBef>
                <a:spcPts val="0"/>
              </a:spcBef>
              <a:spcAft>
                <a:spcPts val="0"/>
              </a:spcAft>
              <a:buNone/>
            </a:pPr>
            <a:endParaRPr sz="1200">
              <a:solidFill>
                <a:srgbClr val="000000"/>
              </a:solidFill>
              <a:latin typeface="Open Sans"/>
              <a:ea typeface="Open Sans"/>
              <a:cs typeface="Open Sans"/>
              <a:sym typeface="Open Sans"/>
            </a:endParaRPr>
          </a:p>
          <a:p>
            <a:pPr marL="215900" marR="0" lvl="0" indent="-215900" algn="l" rtl="0">
              <a:lnSpc>
                <a:spcPct val="150000"/>
              </a:lnSpc>
              <a:spcBef>
                <a:spcPts val="0"/>
              </a:spcBef>
              <a:spcAft>
                <a:spcPts val="0"/>
              </a:spcAft>
              <a:buClr>
                <a:srgbClr val="000000"/>
              </a:buClr>
              <a:buSzPts val="1200"/>
              <a:buFont typeface="Arial"/>
              <a:buChar char="•"/>
            </a:pPr>
            <a:r>
              <a:rPr lang="en-GB" sz="1200" b="0" i="0">
                <a:solidFill>
                  <a:srgbClr val="000000"/>
                </a:solidFill>
                <a:latin typeface="Open Sans"/>
                <a:ea typeface="Open Sans"/>
                <a:cs typeface="Open Sans"/>
                <a:sym typeface="Open Sans"/>
              </a:rPr>
              <a:t>Totam rem aperiam, eaque ipsa quae ab illo inventore veritatis et quasi architecto beatae vitae</a:t>
            </a:r>
            <a:endParaRPr sz="1200">
              <a:solidFill>
                <a:schemeClr val="dk1"/>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E6EB"/>
        </a:solidFill>
        <a:effectLst/>
      </p:bgPr>
    </p:bg>
    <p:spTree>
      <p:nvGrpSpPr>
        <p:cNvPr id="1" name="Shape 108"/>
        <p:cNvGrpSpPr/>
        <p:nvPr/>
      </p:nvGrpSpPr>
      <p:grpSpPr>
        <a:xfrm>
          <a:off x="0" y="0"/>
          <a:ext cx="0" cy="0"/>
          <a:chOff x="0" y="0"/>
          <a:chExt cx="0" cy="0"/>
        </a:xfrm>
      </p:grpSpPr>
      <p:sp>
        <p:nvSpPr>
          <p:cNvPr id="109" name="Google Shape;109;p26"/>
          <p:cNvSpPr/>
          <p:nvPr/>
        </p:nvSpPr>
        <p:spPr>
          <a:xfrm rot="1800000">
            <a:off x="4981103" y="1036905"/>
            <a:ext cx="2913727" cy="3800972"/>
          </a:xfrm>
          <a:custGeom>
            <a:avLst/>
            <a:gdLst/>
            <a:ahLst/>
            <a:cxnLst/>
            <a:rect l="l" t="t" r="r" b="b"/>
            <a:pathLst>
              <a:path w="2686056" h="3503974" extrusionOk="0">
                <a:moveTo>
                  <a:pt x="2465592" y="779047"/>
                </a:moveTo>
                <a:cubicBezTo>
                  <a:pt x="2644662" y="1074322"/>
                  <a:pt x="2694192" y="1381980"/>
                  <a:pt x="2685619" y="1681065"/>
                </a:cubicBezTo>
                <a:cubicBezTo>
                  <a:pt x="2676094" y="1979197"/>
                  <a:pt x="2608467" y="2268757"/>
                  <a:pt x="2430349" y="2556412"/>
                </a:cubicBezTo>
                <a:cubicBezTo>
                  <a:pt x="2251279" y="2843115"/>
                  <a:pt x="1961719" y="3128865"/>
                  <a:pt x="1479754" y="3320317"/>
                </a:cubicBezTo>
                <a:cubicBezTo>
                  <a:pt x="998742" y="3512722"/>
                  <a:pt x="325324" y="3611782"/>
                  <a:pt x="99582" y="3324127"/>
                </a:cubicBezTo>
                <a:cubicBezTo>
                  <a:pt x="-126161" y="3036472"/>
                  <a:pt x="96724" y="2363055"/>
                  <a:pt x="151969" y="1744882"/>
                </a:cubicBezTo>
                <a:cubicBezTo>
                  <a:pt x="207214" y="1125757"/>
                  <a:pt x="93867" y="562830"/>
                  <a:pt x="319609" y="267555"/>
                </a:cubicBezTo>
                <a:cubicBezTo>
                  <a:pt x="545352" y="-27720"/>
                  <a:pt x="1108279" y="-55343"/>
                  <a:pt x="1544524" y="73245"/>
                </a:cubicBezTo>
                <a:cubicBezTo>
                  <a:pt x="1979817" y="200880"/>
                  <a:pt x="2287474" y="483772"/>
                  <a:pt x="2465592" y="779047"/>
                </a:cubicBezTo>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 name="Google Shape;110;p26"/>
          <p:cNvSpPr txBox="1"/>
          <p:nvPr/>
        </p:nvSpPr>
        <p:spPr>
          <a:xfrm>
            <a:off x="494110" y="597715"/>
            <a:ext cx="4541147" cy="48474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2700" b="1">
                <a:solidFill>
                  <a:schemeClr val="dk1"/>
                </a:solidFill>
                <a:latin typeface="Courgette"/>
                <a:ea typeface="Courgette"/>
                <a:cs typeface="Courgette"/>
                <a:sym typeface="Courgette"/>
              </a:rPr>
              <a:t>The Magical World of Barbie</a:t>
            </a:r>
            <a:endParaRPr sz="2700" b="1">
              <a:solidFill>
                <a:schemeClr val="dk1"/>
              </a:solidFill>
              <a:latin typeface="Courgette"/>
              <a:ea typeface="Courgette"/>
              <a:cs typeface="Courgette"/>
              <a:sym typeface="Courgette"/>
            </a:endParaRPr>
          </a:p>
        </p:txBody>
      </p:sp>
      <p:pic>
        <p:nvPicPr>
          <p:cNvPr id="111" name="Google Shape;111;p26" descr="A person in a pink dress and hat&#10;&#10;Description automatically generated"/>
          <p:cNvPicPr preferRelativeResize="0"/>
          <p:nvPr/>
        </p:nvPicPr>
        <p:blipFill rotWithShape="1">
          <a:blip r:embed="rId3">
            <a:alphaModFix/>
          </a:blip>
          <a:srcRect/>
          <a:stretch/>
        </p:blipFill>
        <p:spPr>
          <a:xfrm>
            <a:off x="5175883" y="1152525"/>
            <a:ext cx="2135755" cy="3990975"/>
          </a:xfrm>
          <a:prstGeom prst="rect">
            <a:avLst/>
          </a:prstGeom>
          <a:noFill/>
          <a:ln>
            <a:noFill/>
          </a:ln>
        </p:spPr>
      </p:pic>
      <p:sp>
        <p:nvSpPr>
          <p:cNvPr id="112" name="Google Shape;112;p26"/>
          <p:cNvSpPr/>
          <p:nvPr/>
        </p:nvSpPr>
        <p:spPr>
          <a:xfrm rot="-5400000">
            <a:off x="5204222" y="2056425"/>
            <a:ext cx="6429375" cy="1450181"/>
          </a:xfrm>
          <a:custGeom>
            <a:avLst/>
            <a:gdLst/>
            <a:ahLst/>
            <a:cxnLst/>
            <a:rect l="l" t="t" r="r" b="b"/>
            <a:pathLst>
              <a:path w="8572500" h="1933575" extrusionOk="0">
                <a:moveTo>
                  <a:pt x="0" y="85725"/>
                </a:moveTo>
                <a:lnTo>
                  <a:pt x="285750" y="71438"/>
                </a:lnTo>
                <a:cubicBezTo>
                  <a:pt x="571500" y="57150"/>
                  <a:pt x="1143000" y="28575"/>
                  <a:pt x="1714500" y="147638"/>
                </a:cubicBezTo>
                <a:cubicBezTo>
                  <a:pt x="2286000" y="266700"/>
                  <a:pt x="2857500" y="533400"/>
                  <a:pt x="3429000" y="661988"/>
                </a:cubicBezTo>
                <a:cubicBezTo>
                  <a:pt x="4000500" y="790575"/>
                  <a:pt x="4572000" y="781050"/>
                  <a:pt x="5143500" y="714375"/>
                </a:cubicBezTo>
                <a:cubicBezTo>
                  <a:pt x="5715000" y="647700"/>
                  <a:pt x="6286500" y="523875"/>
                  <a:pt x="6858000" y="395288"/>
                </a:cubicBezTo>
                <a:cubicBezTo>
                  <a:pt x="7429500" y="266700"/>
                  <a:pt x="8001000" y="133350"/>
                  <a:pt x="8286750" y="66675"/>
                </a:cubicBezTo>
                <a:lnTo>
                  <a:pt x="8572500" y="0"/>
                </a:lnTo>
                <a:lnTo>
                  <a:pt x="8572500" y="1933575"/>
                </a:lnTo>
                <a:lnTo>
                  <a:pt x="8286750" y="1933575"/>
                </a:lnTo>
                <a:cubicBezTo>
                  <a:pt x="8001000" y="1933575"/>
                  <a:pt x="7429500" y="1933575"/>
                  <a:pt x="6858000" y="1933575"/>
                </a:cubicBezTo>
                <a:cubicBezTo>
                  <a:pt x="6286500" y="1933575"/>
                  <a:pt x="5715000" y="1933575"/>
                  <a:pt x="5143500" y="1933575"/>
                </a:cubicBezTo>
                <a:cubicBezTo>
                  <a:pt x="4572000" y="1933575"/>
                  <a:pt x="4000500" y="1933575"/>
                  <a:pt x="3429000" y="1933575"/>
                </a:cubicBezTo>
                <a:cubicBezTo>
                  <a:pt x="2857500" y="1933575"/>
                  <a:pt x="2286000" y="1933575"/>
                  <a:pt x="1714500" y="1933575"/>
                </a:cubicBezTo>
                <a:cubicBezTo>
                  <a:pt x="1143000" y="1933575"/>
                  <a:pt x="571500" y="1933575"/>
                  <a:pt x="285750" y="1933575"/>
                </a:cubicBezTo>
                <a:lnTo>
                  <a:pt x="0" y="1933575"/>
                </a:ln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 name="Google Shape;113;p26"/>
          <p:cNvSpPr txBox="1"/>
          <p:nvPr/>
        </p:nvSpPr>
        <p:spPr>
          <a:xfrm>
            <a:off x="494111" y="1450644"/>
            <a:ext cx="4423849" cy="1708160"/>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a:t>
            </a:r>
            <a:endParaRPr sz="1200">
              <a:solidFill>
                <a:schemeClr val="dk1"/>
              </a:solidFill>
              <a:latin typeface="Nunito"/>
              <a:ea typeface="Nunito"/>
              <a:cs typeface="Nunito"/>
              <a:sym typeface="Nunito"/>
            </a:endParaRPr>
          </a:p>
        </p:txBody>
      </p:sp>
      <p:sp>
        <p:nvSpPr>
          <p:cNvPr id="114" name="Google Shape;114;p26"/>
          <p:cNvSpPr txBox="1"/>
          <p:nvPr/>
        </p:nvSpPr>
        <p:spPr>
          <a:xfrm>
            <a:off x="494111" y="4266337"/>
            <a:ext cx="4541147" cy="600164"/>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Quis nostrud exercitation ullamco laboris nisi ut aliquip ex ea commodo consequat reprehenderit</a:t>
            </a:r>
            <a:endParaRPr sz="1200">
              <a:solidFill>
                <a:schemeClr val="dk1"/>
              </a:solidFill>
              <a:latin typeface="Nunito"/>
              <a:ea typeface="Nunito"/>
              <a:cs typeface="Nunito"/>
              <a:sym typeface="Nunito"/>
            </a:endParaRPr>
          </a:p>
        </p:txBody>
      </p:sp>
      <p:pic>
        <p:nvPicPr>
          <p:cNvPr id="115" name="Google Shape;115;p26"/>
          <p:cNvPicPr preferRelativeResize="0"/>
          <p:nvPr/>
        </p:nvPicPr>
        <p:blipFill rotWithShape="1">
          <a:blip r:embed="rId4">
            <a:alphaModFix/>
          </a:blip>
          <a:srcRect/>
          <a:stretch/>
        </p:blipFill>
        <p:spPr>
          <a:xfrm rot="223577">
            <a:off x="555173" y="1177257"/>
            <a:ext cx="1857375" cy="17859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0" name="Google Shape;120;p27"/>
          <p:cNvGraphicFramePr/>
          <p:nvPr/>
        </p:nvGraphicFramePr>
        <p:xfrm>
          <a:off x="494110" y="1317019"/>
          <a:ext cx="3000000" cy="3000000"/>
        </p:xfrm>
        <a:graphic>
          <a:graphicData uri="http://schemas.openxmlformats.org/drawingml/2006/table">
            <a:tbl>
              <a:tblPr>
                <a:noFill/>
                <a:tableStyleId>{7E1E2DDD-19C1-4549-AC2D-99AB8BD6D5E2}</a:tableStyleId>
              </a:tblPr>
              <a:tblGrid>
                <a:gridCol w="2041900">
                  <a:extLst>
                    <a:ext uri="{9D8B030D-6E8A-4147-A177-3AD203B41FA5}">
                      <a16:colId xmlns:a16="http://schemas.microsoft.com/office/drawing/2014/main" val="20000"/>
                    </a:ext>
                  </a:extLst>
                </a:gridCol>
                <a:gridCol w="6079325">
                  <a:extLst>
                    <a:ext uri="{9D8B030D-6E8A-4147-A177-3AD203B41FA5}">
                      <a16:colId xmlns:a16="http://schemas.microsoft.com/office/drawing/2014/main" val="20001"/>
                    </a:ext>
                  </a:extLst>
                </a:gridCol>
              </a:tblGrid>
              <a:tr h="238400">
                <a:tc>
                  <a:txBody>
                    <a:bodyPr/>
                    <a:lstStyle/>
                    <a:p>
                      <a:pPr marL="0" marR="0" lvl="0" indent="0" algn="l" rtl="0">
                        <a:spcBef>
                          <a:spcPts val="0"/>
                        </a:spcBef>
                        <a:spcAft>
                          <a:spcPts val="0"/>
                        </a:spcAft>
                        <a:buNone/>
                      </a:pPr>
                      <a:r>
                        <a:rPr lang="en-GB" sz="1100" u="none" strike="noStrike" cap="none">
                          <a:latin typeface="Courgette"/>
                          <a:ea typeface="Courgette"/>
                          <a:cs typeface="Courgette"/>
                          <a:sym typeface="Courgette"/>
                        </a:rPr>
                        <a:t>Director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Greta Gerwig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0"/>
                  </a:ext>
                </a:extLst>
              </a:tr>
              <a:tr h="233325">
                <a:tc>
                  <a:txBody>
                    <a:bodyPr/>
                    <a:lstStyle/>
                    <a:p>
                      <a:pPr marL="0" marR="0" lvl="0" indent="0" algn="l" rtl="0">
                        <a:spcBef>
                          <a:spcPts val="0"/>
                        </a:spcBef>
                        <a:spcAft>
                          <a:spcPts val="0"/>
                        </a:spcAft>
                        <a:buNone/>
                      </a:pPr>
                      <a:r>
                        <a:rPr lang="en-GB" sz="1100">
                          <a:latin typeface="Courgette"/>
                          <a:ea typeface="Courgette"/>
                          <a:cs typeface="Courgette"/>
                          <a:sym typeface="Courgette"/>
                        </a:rPr>
                        <a:t>Writer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Greta Gerwig and Noah Baumbach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1"/>
                  </a:ext>
                </a:extLst>
              </a:tr>
              <a:tr h="242400">
                <a:tc>
                  <a:txBody>
                    <a:bodyPr/>
                    <a:lstStyle/>
                    <a:p>
                      <a:pPr marL="0" marR="0" lvl="0" indent="0" algn="l" rtl="0">
                        <a:spcBef>
                          <a:spcPts val="0"/>
                        </a:spcBef>
                        <a:spcAft>
                          <a:spcPts val="0"/>
                        </a:spcAft>
                        <a:buNone/>
                      </a:pPr>
                      <a:r>
                        <a:rPr lang="en-GB" sz="1100">
                          <a:latin typeface="Courgette"/>
                          <a:ea typeface="Courgette"/>
                          <a:cs typeface="Courgette"/>
                          <a:sym typeface="Courgette"/>
                        </a:rPr>
                        <a:t>Story line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Barbie by Company Mattel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2"/>
                  </a:ext>
                </a:extLst>
              </a:tr>
              <a:tr h="262475">
                <a:tc>
                  <a:txBody>
                    <a:bodyPr/>
                    <a:lstStyle/>
                    <a:p>
                      <a:pPr marL="0" marR="0" lvl="0" indent="0" algn="l" rtl="0">
                        <a:spcBef>
                          <a:spcPts val="0"/>
                        </a:spcBef>
                        <a:spcAft>
                          <a:spcPts val="0"/>
                        </a:spcAft>
                        <a:buNone/>
                      </a:pPr>
                      <a:r>
                        <a:rPr lang="en-GB" sz="1100">
                          <a:latin typeface="Courgette"/>
                          <a:ea typeface="Courgette"/>
                          <a:cs typeface="Courgette"/>
                          <a:sym typeface="Courgette"/>
                        </a:rPr>
                        <a:t>Producer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David Heyman, Margot Robbie, Tom Ackerley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3"/>
                  </a:ext>
                </a:extLst>
              </a:tr>
              <a:tr h="240600">
                <a:tc>
                  <a:txBody>
                    <a:bodyPr/>
                    <a:lstStyle/>
                    <a:p>
                      <a:pPr marL="0" marR="0" lvl="0" indent="0" algn="l" rtl="0">
                        <a:spcBef>
                          <a:spcPts val="0"/>
                        </a:spcBef>
                        <a:spcAft>
                          <a:spcPts val="0"/>
                        </a:spcAft>
                        <a:buNone/>
                      </a:pPr>
                      <a:r>
                        <a:rPr lang="en-GB" sz="1100">
                          <a:latin typeface="Courgette"/>
                          <a:ea typeface="Courgette"/>
                          <a:cs typeface="Courgette"/>
                          <a:sym typeface="Courgette"/>
                        </a:rPr>
                        <a:t>Star cast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Margot Robbie, Ryan Gosling, America Ferrera, Kate McKinnon, Issa Rae</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4"/>
                  </a:ext>
                </a:extLst>
              </a:tr>
              <a:tr h="259825">
                <a:tc>
                  <a:txBody>
                    <a:bodyPr/>
                    <a:lstStyle/>
                    <a:p>
                      <a:pPr marL="0" marR="0" lvl="0" indent="0" algn="l" rtl="0">
                        <a:spcBef>
                          <a:spcPts val="0"/>
                        </a:spcBef>
                        <a:spcAft>
                          <a:spcPts val="0"/>
                        </a:spcAft>
                        <a:buNone/>
                      </a:pPr>
                      <a:r>
                        <a:rPr lang="en-GB" sz="1100">
                          <a:latin typeface="Courgette"/>
                          <a:ea typeface="Courgette"/>
                          <a:cs typeface="Courgette"/>
                          <a:sym typeface="Courgette"/>
                        </a:rPr>
                        <a:t>Edited by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Nick Houy</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5"/>
                  </a:ext>
                </a:extLst>
              </a:tr>
              <a:tr h="259825">
                <a:tc>
                  <a:txBody>
                    <a:bodyPr/>
                    <a:lstStyle/>
                    <a:p>
                      <a:pPr marL="0" marR="0" lvl="0" indent="0" algn="l" rtl="0">
                        <a:spcBef>
                          <a:spcPts val="0"/>
                        </a:spcBef>
                        <a:spcAft>
                          <a:spcPts val="0"/>
                        </a:spcAft>
                        <a:buNone/>
                      </a:pPr>
                      <a:r>
                        <a:rPr lang="en-GB" sz="1100">
                          <a:latin typeface="Courgette"/>
                          <a:ea typeface="Courgette"/>
                          <a:cs typeface="Courgette"/>
                          <a:sym typeface="Courgette"/>
                        </a:rPr>
                        <a:t>Music by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Mark Ranson, Andrew Wyatt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6"/>
                  </a:ext>
                </a:extLst>
              </a:tr>
              <a:tr h="289650">
                <a:tc>
                  <a:txBody>
                    <a:bodyPr/>
                    <a:lstStyle/>
                    <a:p>
                      <a:pPr marL="0" marR="0" lvl="0" indent="0" algn="l" rtl="0">
                        <a:spcBef>
                          <a:spcPts val="0"/>
                        </a:spcBef>
                        <a:spcAft>
                          <a:spcPts val="0"/>
                        </a:spcAft>
                        <a:buNone/>
                      </a:pPr>
                      <a:r>
                        <a:rPr lang="en-GB" sz="1100">
                          <a:latin typeface="Courgette"/>
                          <a:ea typeface="Courgette"/>
                          <a:cs typeface="Courgette"/>
                          <a:sym typeface="Courgette"/>
                        </a:rPr>
                        <a:t>Production company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Mattel Films, Heyday Films, NB/GG Pictures, LuckyChap Entertainment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7"/>
                  </a:ext>
                </a:extLst>
              </a:tr>
              <a:tr h="246100">
                <a:tc>
                  <a:txBody>
                    <a:bodyPr/>
                    <a:lstStyle/>
                    <a:p>
                      <a:pPr marL="0" marR="0" lvl="0" indent="0" algn="l" rtl="0">
                        <a:spcBef>
                          <a:spcPts val="0"/>
                        </a:spcBef>
                        <a:spcAft>
                          <a:spcPts val="0"/>
                        </a:spcAft>
                        <a:buNone/>
                      </a:pPr>
                      <a:r>
                        <a:rPr lang="en-GB" sz="1100">
                          <a:latin typeface="Courgette"/>
                          <a:ea typeface="Courgette"/>
                          <a:cs typeface="Courgette"/>
                          <a:sym typeface="Courgette"/>
                        </a:rPr>
                        <a:t>Distributed by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Warner Bros Pictures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8"/>
                  </a:ext>
                </a:extLst>
              </a:tr>
              <a:tr h="233325">
                <a:tc>
                  <a:txBody>
                    <a:bodyPr/>
                    <a:lstStyle/>
                    <a:p>
                      <a:pPr marL="0" marR="0" lvl="0" indent="0" algn="l" rtl="0">
                        <a:spcBef>
                          <a:spcPts val="0"/>
                        </a:spcBef>
                        <a:spcAft>
                          <a:spcPts val="0"/>
                        </a:spcAft>
                        <a:buNone/>
                      </a:pPr>
                      <a:r>
                        <a:rPr lang="en-GB" sz="1100">
                          <a:latin typeface="Courgette"/>
                          <a:ea typeface="Courgette"/>
                          <a:cs typeface="Courgette"/>
                          <a:sym typeface="Courgette"/>
                        </a:rPr>
                        <a:t>Release date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21 July 2023</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09"/>
                  </a:ext>
                </a:extLst>
              </a:tr>
              <a:tr h="226025">
                <a:tc>
                  <a:txBody>
                    <a:bodyPr/>
                    <a:lstStyle/>
                    <a:p>
                      <a:pPr marL="0" marR="0" lvl="0" indent="0" algn="l" rtl="0">
                        <a:spcBef>
                          <a:spcPts val="0"/>
                        </a:spcBef>
                        <a:spcAft>
                          <a:spcPts val="0"/>
                        </a:spcAft>
                        <a:buNone/>
                      </a:pPr>
                      <a:r>
                        <a:rPr lang="en-GB" sz="1100">
                          <a:latin typeface="Courgette"/>
                          <a:ea typeface="Courgette"/>
                          <a:cs typeface="Courgette"/>
                          <a:sym typeface="Courgette"/>
                        </a:rPr>
                        <a:t>Country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United States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10"/>
                  </a:ext>
                </a:extLst>
              </a:tr>
              <a:tr h="256975">
                <a:tc>
                  <a:txBody>
                    <a:bodyPr/>
                    <a:lstStyle/>
                    <a:p>
                      <a:pPr marL="0" marR="0" lvl="0" indent="0" algn="l" rtl="0">
                        <a:spcBef>
                          <a:spcPts val="0"/>
                        </a:spcBef>
                        <a:spcAft>
                          <a:spcPts val="0"/>
                        </a:spcAft>
                        <a:buNone/>
                      </a:pPr>
                      <a:r>
                        <a:rPr lang="en-GB" sz="1100">
                          <a:latin typeface="Courgette"/>
                          <a:ea typeface="Courgette"/>
                          <a:cs typeface="Courgette"/>
                          <a:sym typeface="Courgette"/>
                        </a:rPr>
                        <a:t>Language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English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11"/>
                  </a:ext>
                </a:extLst>
              </a:tr>
              <a:tr h="240600">
                <a:tc>
                  <a:txBody>
                    <a:bodyPr/>
                    <a:lstStyle/>
                    <a:p>
                      <a:pPr marL="0" marR="0" lvl="0" indent="0" algn="l" rtl="0">
                        <a:spcBef>
                          <a:spcPts val="0"/>
                        </a:spcBef>
                        <a:spcAft>
                          <a:spcPts val="0"/>
                        </a:spcAft>
                        <a:buNone/>
                      </a:pPr>
                      <a:r>
                        <a:rPr lang="en-GB" sz="1100">
                          <a:latin typeface="Courgette"/>
                          <a:ea typeface="Courgette"/>
                          <a:cs typeface="Courgette"/>
                          <a:sym typeface="Courgette"/>
                        </a:rPr>
                        <a:t>Run time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144 minutes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12"/>
                  </a:ext>
                </a:extLst>
              </a:tr>
              <a:tr h="212300">
                <a:tc>
                  <a:txBody>
                    <a:bodyPr/>
                    <a:lstStyle/>
                    <a:p>
                      <a:pPr marL="0" marR="0" lvl="0" indent="0" algn="l" rtl="0">
                        <a:spcBef>
                          <a:spcPts val="0"/>
                        </a:spcBef>
                        <a:spcAft>
                          <a:spcPts val="0"/>
                        </a:spcAft>
                        <a:buNone/>
                      </a:pPr>
                      <a:r>
                        <a:rPr lang="en-GB" sz="1100">
                          <a:latin typeface="Courgette"/>
                          <a:ea typeface="Courgette"/>
                          <a:cs typeface="Courgette"/>
                          <a:sym typeface="Courgette"/>
                        </a:rPr>
                        <a:t>Budget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tc>
                  <a:txBody>
                    <a:bodyPr/>
                    <a:lstStyle/>
                    <a:p>
                      <a:pPr marL="0" marR="0" lvl="0" indent="0" algn="l" rtl="0">
                        <a:spcBef>
                          <a:spcPts val="0"/>
                        </a:spcBef>
                        <a:spcAft>
                          <a:spcPts val="0"/>
                        </a:spcAft>
                        <a:buNone/>
                      </a:pPr>
                      <a:r>
                        <a:rPr lang="en-GB" sz="900">
                          <a:latin typeface="Nunito"/>
                          <a:ea typeface="Nunito"/>
                          <a:cs typeface="Nunito"/>
                          <a:sym typeface="Nunito"/>
                        </a:rPr>
                        <a:t>$ 145 Million </a:t>
                      </a:r>
                      <a:endParaRPr sz="1100"/>
                    </a:p>
                  </a:txBody>
                  <a:tcPr marL="48000" marR="48000" marT="24000" marB="24000" anchor="ctr">
                    <a:lnL w="12700" cap="flat" cmpd="sng">
                      <a:solidFill>
                        <a:srgbClr val="EC4399"/>
                      </a:solidFill>
                      <a:prstDash val="solid"/>
                      <a:round/>
                      <a:headEnd type="none" w="sm" len="sm"/>
                      <a:tailEnd type="none" w="sm" len="sm"/>
                    </a:lnL>
                    <a:lnR w="12700" cap="flat" cmpd="sng">
                      <a:solidFill>
                        <a:srgbClr val="EC4399"/>
                      </a:solidFill>
                      <a:prstDash val="solid"/>
                      <a:round/>
                      <a:headEnd type="none" w="sm" len="sm"/>
                      <a:tailEnd type="none" w="sm" len="sm"/>
                    </a:lnR>
                    <a:lnT w="12700" cap="flat" cmpd="sng">
                      <a:solidFill>
                        <a:srgbClr val="EC4399"/>
                      </a:solidFill>
                      <a:prstDash val="solid"/>
                      <a:round/>
                      <a:headEnd type="none" w="sm" len="sm"/>
                      <a:tailEnd type="none" w="sm" len="sm"/>
                    </a:lnT>
                    <a:lnB w="12700" cap="flat" cmpd="sng">
                      <a:solidFill>
                        <a:srgbClr val="EC4399"/>
                      </a:solidFill>
                      <a:prstDash val="solid"/>
                      <a:round/>
                      <a:headEnd type="none" w="sm" len="sm"/>
                      <a:tailEnd type="none" w="sm" len="sm"/>
                    </a:lnB>
                    <a:solidFill>
                      <a:srgbClr val="F7B3D5"/>
                    </a:solidFill>
                  </a:tcPr>
                </a:tc>
                <a:extLst>
                  <a:ext uri="{0D108BD9-81ED-4DB2-BD59-A6C34878D82A}">
                    <a16:rowId xmlns:a16="http://schemas.microsoft.com/office/drawing/2014/main" val="10013"/>
                  </a:ext>
                </a:extLst>
              </a:tr>
            </a:tbl>
          </a:graphicData>
        </a:graphic>
      </p:graphicFrame>
      <p:sp>
        <p:nvSpPr>
          <p:cNvPr id="121" name="Google Shape;121;p27"/>
          <p:cNvSpPr txBox="1"/>
          <p:nvPr/>
        </p:nvSpPr>
        <p:spPr>
          <a:xfrm>
            <a:off x="2026876" y="357188"/>
            <a:ext cx="5102600"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Details and Facts : Barbie Movie</a:t>
            </a:r>
            <a:endParaRPr sz="2700" b="1">
              <a:solidFill>
                <a:schemeClr val="dk1"/>
              </a:solidFill>
              <a:latin typeface="Courgette"/>
              <a:ea typeface="Courgette"/>
              <a:cs typeface="Courgette"/>
              <a:sym typeface="Courgette"/>
            </a:endParaRPr>
          </a:p>
        </p:txBody>
      </p:sp>
      <p:sp>
        <p:nvSpPr>
          <p:cNvPr id="122" name="Google Shape;122;p27"/>
          <p:cNvSpPr txBox="1"/>
          <p:nvPr/>
        </p:nvSpPr>
        <p:spPr>
          <a:xfrm>
            <a:off x="533835" y="832271"/>
            <a:ext cx="8088672" cy="323165"/>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a:t>
            </a:r>
            <a:endParaRPr sz="1200">
              <a:solidFill>
                <a:schemeClr val="dk1"/>
              </a:solidFill>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grpSp>
        <p:nvGrpSpPr>
          <p:cNvPr id="127" name="Google Shape;127;p28"/>
          <p:cNvGrpSpPr/>
          <p:nvPr/>
        </p:nvGrpSpPr>
        <p:grpSpPr>
          <a:xfrm>
            <a:off x="6669688" y="1993927"/>
            <a:ext cx="2034593" cy="2959834"/>
            <a:chOff x="8827150" y="1041400"/>
            <a:chExt cx="3282476" cy="4775200"/>
          </a:xfrm>
        </p:grpSpPr>
        <p:sp>
          <p:nvSpPr>
            <p:cNvPr id="128" name="Google Shape;128;p28"/>
            <p:cNvSpPr/>
            <p:nvPr/>
          </p:nvSpPr>
          <p:spPr>
            <a:xfrm rot="-1800000">
              <a:off x="9156828" y="2890038"/>
              <a:ext cx="2623120" cy="2021574"/>
            </a:xfrm>
            <a:custGeom>
              <a:avLst/>
              <a:gdLst/>
              <a:ahLst/>
              <a:cxnLst/>
              <a:rect l="l" t="t" r="r" b="b"/>
              <a:pathLst>
                <a:path w="4767848" h="3674459" extrusionOk="0">
                  <a:moveTo>
                    <a:pt x="3989000" y="56727"/>
                  </a:moveTo>
                  <a:cubicBezTo>
                    <a:pt x="4383335" y="48154"/>
                    <a:pt x="4637652" y="526309"/>
                    <a:pt x="4729092" y="1010179"/>
                  </a:cubicBezTo>
                  <a:cubicBezTo>
                    <a:pt x="4819580" y="1493097"/>
                    <a:pt x="4747190" y="1981729"/>
                    <a:pt x="4576692" y="2417974"/>
                  </a:cubicBezTo>
                  <a:cubicBezTo>
                    <a:pt x="4407147" y="2854219"/>
                    <a:pt x="4139495" y="3239029"/>
                    <a:pt x="3781355" y="3445722"/>
                  </a:cubicBezTo>
                  <a:cubicBezTo>
                    <a:pt x="3423215" y="3653367"/>
                    <a:pt x="2975540" y="3684799"/>
                    <a:pt x="2537390" y="3672417"/>
                  </a:cubicBezTo>
                  <a:cubicBezTo>
                    <a:pt x="2098287" y="3659082"/>
                    <a:pt x="1669662" y="3601932"/>
                    <a:pt x="1275327" y="3406669"/>
                  </a:cubicBezTo>
                  <a:cubicBezTo>
                    <a:pt x="880992" y="3210454"/>
                    <a:pt x="522852" y="2876127"/>
                    <a:pt x="283774" y="2433214"/>
                  </a:cubicBezTo>
                  <a:cubicBezTo>
                    <a:pt x="45649" y="1991254"/>
                    <a:pt x="-72460" y="1440709"/>
                    <a:pt x="48507" y="935884"/>
                  </a:cubicBezTo>
                  <a:cubicBezTo>
                    <a:pt x="169474" y="432012"/>
                    <a:pt x="528567" y="-26141"/>
                    <a:pt x="981005" y="1482"/>
                  </a:cubicBezTo>
                  <a:cubicBezTo>
                    <a:pt x="1434395" y="30057"/>
                    <a:pt x="1981130" y="544407"/>
                    <a:pt x="2521197" y="552979"/>
                  </a:cubicBezTo>
                  <a:cubicBezTo>
                    <a:pt x="3061265" y="562504"/>
                    <a:pt x="3595617" y="65299"/>
                    <a:pt x="3989000" y="56727"/>
                  </a:cubicBezTo>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pic>
          <p:nvPicPr>
            <p:cNvPr id="129" name="Google Shape;129;p28" descr="A doll with a pink bag and a pink cup&#10;&#10;Description automatically generated"/>
            <p:cNvPicPr preferRelativeResize="0"/>
            <p:nvPr/>
          </p:nvPicPr>
          <p:blipFill rotWithShape="1">
            <a:blip r:embed="rId3">
              <a:alphaModFix/>
            </a:blip>
            <a:srcRect/>
            <a:stretch/>
          </p:blipFill>
          <p:spPr>
            <a:xfrm>
              <a:off x="9286651" y="1041400"/>
              <a:ext cx="2216612" cy="4775200"/>
            </a:xfrm>
            <a:prstGeom prst="rect">
              <a:avLst/>
            </a:prstGeom>
            <a:noFill/>
            <a:ln>
              <a:noFill/>
            </a:ln>
          </p:spPr>
        </p:pic>
      </p:grpSp>
      <p:grpSp>
        <p:nvGrpSpPr>
          <p:cNvPr id="130" name="Google Shape;130;p28"/>
          <p:cNvGrpSpPr/>
          <p:nvPr/>
        </p:nvGrpSpPr>
        <p:grpSpPr>
          <a:xfrm>
            <a:off x="511392" y="1821279"/>
            <a:ext cx="2050979" cy="3132483"/>
            <a:chOff x="613793" y="762861"/>
            <a:chExt cx="3308914" cy="5053739"/>
          </a:xfrm>
        </p:grpSpPr>
        <p:sp>
          <p:nvSpPr>
            <p:cNvPr id="131" name="Google Shape;131;p28"/>
            <p:cNvSpPr/>
            <p:nvPr/>
          </p:nvSpPr>
          <p:spPr>
            <a:xfrm rot="1800000">
              <a:off x="1009465" y="1241045"/>
              <a:ext cx="2517570" cy="2257269"/>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pic>
          <p:nvPicPr>
            <p:cNvPr id="132" name="Google Shape;132;p28" descr="A barbie doll with a pink hat&#10;&#10;Description automatically generated"/>
            <p:cNvPicPr preferRelativeResize="0"/>
            <p:nvPr/>
          </p:nvPicPr>
          <p:blipFill rotWithShape="1">
            <a:blip r:embed="rId4">
              <a:alphaModFix/>
            </a:blip>
            <a:srcRect/>
            <a:stretch/>
          </p:blipFill>
          <p:spPr>
            <a:xfrm>
              <a:off x="1217562" y="1041400"/>
              <a:ext cx="2101374" cy="4775200"/>
            </a:xfrm>
            <a:prstGeom prst="rect">
              <a:avLst/>
            </a:prstGeom>
            <a:noFill/>
            <a:ln>
              <a:noFill/>
            </a:ln>
          </p:spPr>
        </p:pic>
      </p:grpSp>
      <p:grpSp>
        <p:nvGrpSpPr>
          <p:cNvPr id="133" name="Google Shape;133;p28"/>
          <p:cNvGrpSpPr/>
          <p:nvPr/>
        </p:nvGrpSpPr>
        <p:grpSpPr>
          <a:xfrm>
            <a:off x="3204115" y="1993927"/>
            <a:ext cx="2545832" cy="2959834"/>
            <a:chOff x="3648247" y="1041400"/>
            <a:chExt cx="4107276" cy="4775200"/>
          </a:xfrm>
        </p:grpSpPr>
        <p:sp>
          <p:nvSpPr>
            <p:cNvPr id="134" name="Google Shape;134;p28"/>
            <p:cNvSpPr/>
            <p:nvPr/>
          </p:nvSpPr>
          <p:spPr>
            <a:xfrm rot="7814755">
              <a:off x="3985496" y="2191270"/>
              <a:ext cx="3432779" cy="2475456"/>
            </a:xfrm>
            <a:custGeom>
              <a:avLst/>
              <a:gdLst/>
              <a:ahLst/>
              <a:cxnLst/>
              <a:rect l="l" t="t" r="r" b="b"/>
              <a:pathLst>
                <a:path w="4206427" h="3033352" extrusionOk="0">
                  <a:moveTo>
                    <a:pt x="2793827" y="414162"/>
                  </a:moveTo>
                  <a:cubicBezTo>
                    <a:pt x="3218642" y="442737"/>
                    <a:pt x="3927302" y="359870"/>
                    <a:pt x="4135899" y="546560"/>
                  </a:cubicBezTo>
                  <a:cubicBezTo>
                    <a:pt x="4345450" y="734202"/>
                    <a:pt x="4055889" y="1191402"/>
                    <a:pt x="3724419" y="1457150"/>
                  </a:cubicBezTo>
                  <a:cubicBezTo>
                    <a:pt x="3393902" y="1723850"/>
                    <a:pt x="3021474" y="1799097"/>
                    <a:pt x="2742392" y="1947687"/>
                  </a:cubicBezTo>
                  <a:cubicBezTo>
                    <a:pt x="2463309" y="2097230"/>
                    <a:pt x="2276619" y="2319162"/>
                    <a:pt x="1903239" y="2576337"/>
                  </a:cubicBezTo>
                  <a:cubicBezTo>
                    <a:pt x="1529859" y="2833512"/>
                    <a:pt x="969789" y="3124025"/>
                    <a:pt x="594504" y="3006867"/>
                  </a:cubicBezTo>
                  <a:cubicBezTo>
                    <a:pt x="218267" y="2889710"/>
                    <a:pt x="25862" y="2362977"/>
                    <a:pt x="3002" y="1879107"/>
                  </a:cubicBezTo>
                  <a:cubicBezTo>
                    <a:pt x="-20811" y="1395237"/>
                    <a:pt x="123969" y="953277"/>
                    <a:pt x="352569" y="628475"/>
                  </a:cubicBezTo>
                  <a:cubicBezTo>
                    <a:pt x="581169" y="303672"/>
                    <a:pt x="893589" y="95075"/>
                    <a:pt x="1196484" y="26495"/>
                  </a:cubicBezTo>
                  <a:cubicBezTo>
                    <a:pt x="1500332" y="-41133"/>
                    <a:pt x="1794654" y="31257"/>
                    <a:pt x="2012777" y="137937"/>
                  </a:cubicBezTo>
                  <a:cubicBezTo>
                    <a:pt x="2229947" y="244617"/>
                    <a:pt x="2369964" y="384635"/>
                    <a:pt x="2793827" y="414162"/>
                  </a:cubicBezTo>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pic>
          <p:nvPicPr>
            <p:cNvPr id="135" name="Google Shape;135;p28" descr="A doll with long blonde hair&#10;&#10;Description automatically generated"/>
            <p:cNvPicPr preferRelativeResize="0"/>
            <p:nvPr/>
          </p:nvPicPr>
          <p:blipFill rotWithShape="1">
            <a:blip r:embed="rId5">
              <a:alphaModFix/>
            </a:blip>
            <a:srcRect/>
            <a:stretch/>
          </p:blipFill>
          <p:spPr>
            <a:xfrm>
              <a:off x="5201882" y="1041400"/>
              <a:ext cx="2120238" cy="4775200"/>
            </a:xfrm>
            <a:prstGeom prst="rect">
              <a:avLst/>
            </a:prstGeom>
            <a:noFill/>
            <a:ln>
              <a:noFill/>
            </a:ln>
          </p:spPr>
        </p:pic>
      </p:grpSp>
      <p:sp>
        <p:nvSpPr>
          <p:cNvPr id="136" name="Google Shape;136;p28"/>
          <p:cNvSpPr txBox="1"/>
          <p:nvPr/>
        </p:nvSpPr>
        <p:spPr>
          <a:xfrm>
            <a:off x="2997695" y="406355"/>
            <a:ext cx="3160962"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Where it all Began..</a:t>
            </a:r>
            <a:endParaRPr sz="2700" b="1">
              <a:solidFill>
                <a:schemeClr val="dk1"/>
              </a:solidFill>
              <a:latin typeface="Courgette"/>
              <a:ea typeface="Courgette"/>
              <a:cs typeface="Courgette"/>
              <a:sym typeface="Courgette"/>
            </a:endParaRPr>
          </a:p>
        </p:txBody>
      </p:sp>
      <p:sp>
        <p:nvSpPr>
          <p:cNvPr id="137" name="Google Shape;137;p28"/>
          <p:cNvSpPr txBox="1"/>
          <p:nvPr/>
        </p:nvSpPr>
        <p:spPr>
          <a:xfrm>
            <a:off x="533835" y="1124326"/>
            <a:ext cx="8088672" cy="600164"/>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a:t>
            </a:r>
            <a:endParaRPr sz="1200">
              <a:solidFill>
                <a:schemeClr val="dk1"/>
              </a:solidFill>
              <a:latin typeface="Nunito"/>
              <a:ea typeface="Nunito"/>
              <a:cs typeface="Nunito"/>
              <a:sym typeface="Nunito"/>
            </a:endParaRPr>
          </a:p>
        </p:txBody>
      </p:sp>
      <p:pic>
        <p:nvPicPr>
          <p:cNvPr id="138" name="Google Shape;138;p28"/>
          <p:cNvPicPr preferRelativeResize="0"/>
          <p:nvPr/>
        </p:nvPicPr>
        <p:blipFill rotWithShape="1">
          <a:blip r:embed="rId6">
            <a:alphaModFix/>
          </a:blip>
          <a:srcRect/>
          <a:stretch/>
        </p:blipFill>
        <p:spPr>
          <a:xfrm rot="223577">
            <a:off x="3636527" y="887921"/>
            <a:ext cx="1857375" cy="178594"/>
          </a:xfrm>
          <a:prstGeom prst="rect">
            <a:avLst/>
          </a:prstGeom>
          <a:noFill/>
          <a:ln>
            <a:noFill/>
          </a:ln>
        </p:spPr>
      </p:pic>
      <p:sp>
        <p:nvSpPr>
          <p:cNvPr id="139" name="Google Shape;139;p28"/>
          <p:cNvSpPr txBox="1"/>
          <p:nvPr/>
        </p:nvSpPr>
        <p:spPr>
          <a:xfrm>
            <a:off x="2115295" y="4174434"/>
            <a:ext cx="946413" cy="3462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1800" b="1">
                <a:solidFill>
                  <a:schemeClr val="dk1"/>
                </a:solidFill>
                <a:latin typeface="Courgette"/>
                <a:ea typeface="Courgette"/>
                <a:cs typeface="Courgette"/>
                <a:sym typeface="Courgette"/>
              </a:rPr>
              <a:t>Barbie 1</a:t>
            </a:r>
            <a:endParaRPr sz="1800" b="1">
              <a:solidFill>
                <a:schemeClr val="dk1"/>
              </a:solidFill>
              <a:latin typeface="Courgette"/>
              <a:ea typeface="Courgette"/>
              <a:cs typeface="Courgette"/>
              <a:sym typeface="Courgette"/>
            </a:endParaRPr>
          </a:p>
        </p:txBody>
      </p:sp>
      <p:grpSp>
        <p:nvGrpSpPr>
          <p:cNvPr id="140" name="Google Shape;140;p28"/>
          <p:cNvGrpSpPr/>
          <p:nvPr/>
        </p:nvGrpSpPr>
        <p:grpSpPr>
          <a:xfrm rot="184274">
            <a:off x="2172435" y="4540706"/>
            <a:ext cx="575077" cy="105671"/>
            <a:chOff x="1071369" y="5258028"/>
            <a:chExt cx="843446" cy="154985"/>
          </a:xfrm>
        </p:grpSpPr>
        <p:sp>
          <p:nvSpPr>
            <p:cNvPr id="141" name="Google Shape;141;p28"/>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2" name="Google Shape;142;p28"/>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3" name="Google Shape;143;p28"/>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44" name="Google Shape;144;p28"/>
          <p:cNvSpPr txBox="1"/>
          <p:nvPr/>
        </p:nvSpPr>
        <p:spPr>
          <a:xfrm>
            <a:off x="3000354" y="3008574"/>
            <a:ext cx="974065" cy="346249"/>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GB" sz="1800" b="1">
                <a:solidFill>
                  <a:schemeClr val="dk1"/>
                </a:solidFill>
                <a:latin typeface="Courgette"/>
                <a:ea typeface="Courgette"/>
                <a:cs typeface="Courgette"/>
                <a:sym typeface="Courgette"/>
              </a:rPr>
              <a:t>Barbie 2</a:t>
            </a:r>
            <a:endParaRPr sz="1800" b="1">
              <a:solidFill>
                <a:schemeClr val="dk1"/>
              </a:solidFill>
              <a:latin typeface="Courgette"/>
              <a:ea typeface="Courgette"/>
              <a:cs typeface="Courgette"/>
              <a:sym typeface="Courgette"/>
            </a:endParaRPr>
          </a:p>
        </p:txBody>
      </p:sp>
      <p:grpSp>
        <p:nvGrpSpPr>
          <p:cNvPr id="145" name="Google Shape;145;p28"/>
          <p:cNvGrpSpPr/>
          <p:nvPr/>
        </p:nvGrpSpPr>
        <p:grpSpPr>
          <a:xfrm rot="184274">
            <a:off x="3345147" y="3374845"/>
            <a:ext cx="575077" cy="105671"/>
            <a:chOff x="1071369" y="5258028"/>
            <a:chExt cx="843446" cy="154985"/>
          </a:xfrm>
        </p:grpSpPr>
        <p:sp>
          <p:nvSpPr>
            <p:cNvPr id="146" name="Google Shape;146;p28"/>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7" name="Google Shape;147;p28"/>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 name="Google Shape;148;p28"/>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49" name="Google Shape;149;p28"/>
          <p:cNvSpPr txBox="1"/>
          <p:nvPr/>
        </p:nvSpPr>
        <p:spPr>
          <a:xfrm>
            <a:off x="6225385" y="2398134"/>
            <a:ext cx="976469" cy="346249"/>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GB" sz="1800" b="1">
                <a:solidFill>
                  <a:schemeClr val="dk1"/>
                </a:solidFill>
                <a:latin typeface="Courgette"/>
                <a:ea typeface="Courgette"/>
                <a:cs typeface="Courgette"/>
                <a:sym typeface="Courgette"/>
              </a:rPr>
              <a:t>Barbie 3</a:t>
            </a:r>
            <a:endParaRPr sz="1800" b="1">
              <a:solidFill>
                <a:schemeClr val="dk1"/>
              </a:solidFill>
              <a:latin typeface="Courgette"/>
              <a:ea typeface="Courgette"/>
              <a:cs typeface="Courgette"/>
              <a:sym typeface="Courgette"/>
            </a:endParaRPr>
          </a:p>
        </p:txBody>
      </p:sp>
      <p:grpSp>
        <p:nvGrpSpPr>
          <p:cNvPr id="150" name="Google Shape;150;p28"/>
          <p:cNvGrpSpPr/>
          <p:nvPr/>
        </p:nvGrpSpPr>
        <p:grpSpPr>
          <a:xfrm rot="184274">
            <a:off x="6572582" y="2764405"/>
            <a:ext cx="575077" cy="105671"/>
            <a:chOff x="1071369" y="5258028"/>
            <a:chExt cx="843446" cy="154985"/>
          </a:xfrm>
        </p:grpSpPr>
        <p:sp>
          <p:nvSpPr>
            <p:cNvPr id="151" name="Google Shape;151;p28"/>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2" name="Google Shape;152;p28"/>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3" name="Google Shape;153;p28"/>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29" descr="A doll house with a pool and cars&#10;&#10;Description automatically generated"/>
          <p:cNvPicPr preferRelativeResize="0">
            <a:picLocks noGrp="1"/>
          </p:cNvPicPr>
          <p:nvPr>
            <p:ph type="pic" idx="2"/>
          </p:nvPr>
        </p:nvPicPr>
        <p:blipFill rotWithShape="1">
          <a:blip r:embed="rId3">
            <a:alphaModFix/>
          </a:blip>
          <a:srcRect l="19444" r="19444"/>
          <a:stretch/>
        </p:blipFill>
        <p:spPr>
          <a:xfrm>
            <a:off x="1" y="0"/>
            <a:ext cx="4714874" cy="5143500"/>
          </a:xfrm>
          <a:prstGeom prst="rect">
            <a:avLst/>
          </a:prstGeom>
          <a:noFill/>
          <a:ln>
            <a:noFill/>
          </a:ln>
        </p:spPr>
      </p:pic>
      <p:sp>
        <p:nvSpPr>
          <p:cNvPr id="159" name="Google Shape;159;p29"/>
          <p:cNvSpPr/>
          <p:nvPr/>
        </p:nvSpPr>
        <p:spPr>
          <a:xfrm>
            <a:off x="0" y="0"/>
            <a:ext cx="9144000" cy="5143500"/>
          </a:xfrm>
          <a:custGeom>
            <a:avLst/>
            <a:gdLst/>
            <a:ahLst/>
            <a:cxnLst/>
            <a:rect l="l" t="t" r="r" b="b"/>
            <a:pathLst>
              <a:path w="12192000" h="6858000" extrusionOk="0">
                <a:moveTo>
                  <a:pt x="1" y="2843078"/>
                </a:moveTo>
                <a:lnTo>
                  <a:pt x="1" y="4258933"/>
                </a:lnTo>
                <a:lnTo>
                  <a:pt x="26368" y="4213840"/>
                </a:lnTo>
                <a:cubicBezTo>
                  <a:pt x="166240" y="3992930"/>
                  <a:pt x="331571" y="3820631"/>
                  <a:pt x="380303" y="3622211"/>
                </a:cubicBezTo>
                <a:cubicBezTo>
                  <a:pt x="445278" y="3357651"/>
                  <a:pt x="302964" y="3046654"/>
                  <a:pt x="68506" y="2884080"/>
                </a:cubicBezTo>
                <a:close/>
                <a:moveTo>
                  <a:pt x="3473501" y="2133463"/>
                </a:moveTo>
                <a:cubicBezTo>
                  <a:pt x="3448101" y="2134128"/>
                  <a:pt x="3423309" y="2136401"/>
                  <a:pt x="3399199" y="2140449"/>
                </a:cubicBezTo>
                <a:cubicBezTo>
                  <a:pt x="3012485" y="2205219"/>
                  <a:pt x="2799124" y="2725283"/>
                  <a:pt x="2965812" y="3147242"/>
                </a:cubicBezTo>
                <a:cubicBezTo>
                  <a:pt x="3132499" y="3569198"/>
                  <a:pt x="3679235" y="3894002"/>
                  <a:pt x="3926885" y="4211184"/>
                </a:cubicBezTo>
                <a:cubicBezTo>
                  <a:pt x="4173582" y="4527413"/>
                  <a:pt x="4122148" y="4836976"/>
                  <a:pt x="4235494" y="5257028"/>
                </a:cubicBezTo>
                <a:cubicBezTo>
                  <a:pt x="4348843" y="5678033"/>
                  <a:pt x="4626972" y="6209528"/>
                  <a:pt x="4973683" y="6304779"/>
                </a:cubicBezTo>
                <a:cubicBezTo>
                  <a:pt x="5321345" y="6399076"/>
                  <a:pt x="5737588" y="6058082"/>
                  <a:pt x="5895703" y="5652317"/>
                </a:cubicBezTo>
                <a:cubicBezTo>
                  <a:pt x="6054770" y="5246551"/>
                  <a:pt x="5955709" y="4776969"/>
                  <a:pt x="6012861" y="4403588"/>
                </a:cubicBezTo>
                <a:cubicBezTo>
                  <a:pt x="6063700" y="4077715"/>
                  <a:pt x="6234138" y="3826225"/>
                  <a:pt x="6277229" y="3585948"/>
                </a:cubicBezTo>
                <a:lnTo>
                  <a:pt x="6286500" y="3490477"/>
                </a:lnTo>
                <a:lnTo>
                  <a:pt x="6286500" y="3475734"/>
                </a:lnTo>
                <a:lnTo>
                  <a:pt x="6278245" y="3381770"/>
                </a:lnTo>
                <a:cubicBezTo>
                  <a:pt x="6235596" y="3146259"/>
                  <a:pt x="6045365" y="2928524"/>
                  <a:pt x="5812834" y="2837680"/>
                </a:cubicBezTo>
                <a:cubicBezTo>
                  <a:pt x="5547087" y="2732904"/>
                  <a:pt x="5226095" y="2793864"/>
                  <a:pt x="4786040" y="2630035"/>
                </a:cubicBezTo>
                <a:cubicBezTo>
                  <a:pt x="4372596" y="2475551"/>
                  <a:pt x="3854506" y="2123498"/>
                  <a:pt x="3473501" y="2133463"/>
                </a:cubicBezTo>
                <a:close/>
                <a:moveTo>
                  <a:pt x="0" y="0"/>
                </a:moveTo>
                <a:lnTo>
                  <a:pt x="437471" y="0"/>
                </a:lnTo>
                <a:lnTo>
                  <a:pt x="372177" y="76741"/>
                </a:lnTo>
                <a:cubicBezTo>
                  <a:pt x="274269" y="201062"/>
                  <a:pt x="193271" y="334610"/>
                  <a:pt x="137631" y="479540"/>
                </a:cubicBezTo>
                <a:cubicBezTo>
                  <a:pt x="-11341" y="865278"/>
                  <a:pt x="21951" y="1332833"/>
                  <a:pt x="163895" y="1778823"/>
                </a:cubicBezTo>
                <a:cubicBezTo>
                  <a:pt x="305098" y="2225411"/>
                  <a:pt x="555552" y="2651175"/>
                  <a:pt x="929189" y="2970225"/>
                </a:cubicBezTo>
                <a:cubicBezTo>
                  <a:pt x="1304166" y="3289418"/>
                  <a:pt x="1802324" y="3501898"/>
                  <a:pt x="2103860" y="3247635"/>
                </a:cubicBezTo>
                <a:cubicBezTo>
                  <a:pt x="2404655" y="2993970"/>
                  <a:pt x="2508372" y="2271483"/>
                  <a:pt x="2934698" y="1939805"/>
                </a:cubicBezTo>
                <a:cubicBezTo>
                  <a:pt x="3360426" y="1607386"/>
                  <a:pt x="4108904" y="1664436"/>
                  <a:pt x="4479728" y="1402008"/>
                </a:cubicBezTo>
                <a:cubicBezTo>
                  <a:pt x="4849212" y="1139436"/>
                  <a:pt x="4841043" y="557383"/>
                  <a:pt x="4618828" y="89258"/>
                </a:cubicBezTo>
                <a:lnTo>
                  <a:pt x="4569971" y="0"/>
                </a:lnTo>
                <a:lnTo>
                  <a:pt x="12192000" y="0"/>
                </a:lnTo>
                <a:lnTo>
                  <a:pt x="12192000" y="6858000"/>
                </a:lnTo>
                <a:lnTo>
                  <a:pt x="3839160" y="6858000"/>
                </a:lnTo>
                <a:lnTo>
                  <a:pt x="3805503" y="6706218"/>
                </a:lnTo>
                <a:cubicBezTo>
                  <a:pt x="3760503" y="6513606"/>
                  <a:pt x="3710876" y="6320601"/>
                  <a:pt x="3685495" y="6162966"/>
                </a:cubicBezTo>
                <a:cubicBezTo>
                  <a:pt x="3618954" y="5743318"/>
                  <a:pt x="3723902" y="5575402"/>
                  <a:pt x="3779015" y="5339806"/>
                </a:cubicBezTo>
                <a:cubicBezTo>
                  <a:pt x="3833914" y="5103280"/>
                  <a:pt x="3838268" y="4800217"/>
                  <a:pt x="3704047" y="4519359"/>
                </a:cubicBezTo>
                <a:cubicBezTo>
                  <a:pt x="3569113" y="4239642"/>
                  <a:pt x="3295606" y="3982129"/>
                  <a:pt x="2927716" y="3832420"/>
                </a:cubicBezTo>
                <a:cubicBezTo>
                  <a:pt x="2697786" y="3738853"/>
                  <a:pt x="2430626" y="3687480"/>
                  <a:pt x="2148791" y="3694336"/>
                </a:cubicBezTo>
                <a:cubicBezTo>
                  <a:pt x="1979690" y="3698450"/>
                  <a:pt x="1805304" y="3723527"/>
                  <a:pt x="1630508" y="3773030"/>
                </a:cubicBezTo>
                <a:cubicBezTo>
                  <a:pt x="1164171" y="3904111"/>
                  <a:pt x="694193" y="4210031"/>
                  <a:pt x="664639" y="4602978"/>
                </a:cubicBezTo>
                <a:cubicBezTo>
                  <a:pt x="634870" y="4994997"/>
                  <a:pt x="1043883" y="5475397"/>
                  <a:pt x="1378432" y="5781385"/>
                </a:cubicBezTo>
                <a:cubicBezTo>
                  <a:pt x="1712981" y="6087373"/>
                  <a:pt x="1971209" y="6219376"/>
                  <a:pt x="2179678" y="6457685"/>
                </a:cubicBezTo>
                <a:cubicBezTo>
                  <a:pt x="2231563" y="6517315"/>
                  <a:pt x="2280294" y="6583661"/>
                  <a:pt x="2329426" y="6653733"/>
                </a:cubicBezTo>
                <a:lnTo>
                  <a:pt x="2471735" y="6858000"/>
                </a:lnTo>
                <a:lnTo>
                  <a:pt x="1792832" y="6858000"/>
                </a:lnTo>
                <a:lnTo>
                  <a:pt x="1727979" y="6722679"/>
                </a:lnTo>
                <a:cubicBezTo>
                  <a:pt x="1678800" y="6630816"/>
                  <a:pt x="1621544" y="6544535"/>
                  <a:pt x="1554454" y="6465730"/>
                </a:cubicBezTo>
                <a:cubicBezTo>
                  <a:pt x="1287030" y="6150340"/>
                  <a:pt x="860549" y="5955842"/>
                  <a:pt x="401012" y="5867069"/>
                </a:cubicBezTo>
                <a:cubicBezTo>
                  <a:pt x="314817" y="5850248"/>
                  <a:pt x="227426" y="5837150"/>
                  <a:pt x="139294" y="5828126"/>
                </a:cubicBezTo>
                <a:lnTo>
                  <a:pt x="1" y="5820540"/>
                </a:lnTo>
                <a:lnTo>
                  <a:pt x="1" y="6858000"/>
                </a:lnTo>
                <a:lnTo>
                  <a:pt x="0" y="6858000"/>
                </a:lnTo>
                <a:close/>
              </a:path>
            </a:pathLst>
          </a:cu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 name="Google Shape;160;p29"/>
          <p:cNvSpPr txBox="1"/>
          <p:nvPr/>
        </p:nvSpPr>
        <p:spPr>
          <a:xfrm>
            <a:off x="4939648" y="2082671"/>
            <a:ext cx="3710942" cy="1105399"/>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en-GB" sz="2700" b="1">
                <a:solidFill>
                  <a:schemeClr val="dk1"/>
                </a:solidFill>
                <a:latin typeface="Courgette"/>
                <a:ea typeface="Courgette"/>
                <a:cs typeface="Courgette"/>
                <a:sym typeface="Courgette"/>
              </a:rPr>
              <a:t>Fairytales and Enchanting Stories</a:t>
            </a:r>
            <a:endParaRPr sz="2700" b="1">
              <a:solidFill>
                <a:schemeClr val="dk1"/>
              </a:solidFill>
              <a:latin typeface="Courgette"/>
              <a:ea typeface="Courgette"/>
              <a:cs typeface="Courgette"/>
              <a:sym typeface="Courgette"/>
            </a:endParaRPr>
          </a:p>
        </p:txBody>
      </p:sp>
      <p:sp>
        <p:nvSpPr>
          <p:cNvPr id="161" name="Google Shape;161;p29"/>
          <p:cNvSpPr txBox="1"/>
          <p:nvPr/>
        </p:nvSpPr>
        <p:spPr>
          <a:xfrm>
            <a:off x="4939649" y="3632150"/>
            <a:ext cx="3710941" cy="1154162"/>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a:t>
            </a:r>
            <a:endParaRPr sz="1200">
              <a:solidFill>
                <a:schemeClr val="dk1"/>
              </a:solidFill>
              <a:latin typeface="Nunito"/>
              <a:ea typeface="Nunito"/>
              <a:cs typeface="Nunito"/>
              <a:sym typeface="Nunito"/>
            </a:endParaRPr>
          </a:p>
        </p:txBody>
      </p:sp>
      <p:pic>
        <p:nvPicPr>
          <p:cNvPr id="162" name="Google Shape;162;p29"/>
          <p:cNvPicPr preferRelativeResize="0"/>
          <p:nvPr/>
        </p:nvPicPr>
        <p:blipFill rotWithShape="1">
          <a:blip r:embed="rId5">
            <a:alphaModFix/>
          </a:blip>
          <a:srcRect/>
          <a:stretch/>
        </p:blipFill>
        <p:spPr>
          <a:xfrm rot="223576">
            <a:off x="5000710" y="3280733"/>
            <a:ext cx="1857376" cy="178594"/>
          </a:xfrm>
          <a:prstGeom prst="rect">
            <a:avLst/>
          </a:prstGeom>
          <a:noFill/>
          <a:ln>
            <a:noFill/>
          </a:ln>
        </p:spPr>
      </p:pic>
      <p:sp>
        <p:nvSpPr>
          <p:cNvPr id="163" name="Google Shape;163;p29"/>
          <p:cNvSpPr txBox="1"/>
          <p:nvPr/>
        </p:nvSpPr>
        <p:spPr>
          <a:xfrm>
            <a:off x="3999038" y="347557"/>
            <a:ext cx="1049221" cy="978586"/>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en-GB" sz="5000" b="1">
                <a:solidFill>
                  <a:srgbClr val="E0218A"/>
                </a:solidFill>
                <a:latin typeface="Courgette"/>
                <a:ea typeface="Courgette"/>
                <a:cs typeface="Courgette"/>
                <a:sym typeface="Courgette"/>
              </a:rPr>
              <a:t>01</a:t>
            </a:r>
            <a:endParaRPr sz="5000" b="1">
              <a:solidFill>
                <a:srgbClr val="E0218A"/>
              </a:solidFill>
              <a:latin typeface="Courgette"/>
              <a:ea typeface="Courgette"/>
              <a:cs typeface="Courgette"/>
              <a:sym typeface="Courgette"/>
            </a:endParaRPr>
          </a:p>
        </p:txBody>
      </p:sp>
      <p:sp>
        <p:nvSpPr>
          <p:cNvPr id="164" name="Google Shape;164;p29"/>
          <p:cNvSpPr txBox="1"/>
          <p:nvPr/>
        </p:nvSpPr>
        <p:spPr>
          <a:xfrm>
            <a:off x="4313646" y="719060"/>
            <a:ext cx="1877131" cy="877163"/>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from adipiscing elit.</a:t>
            </a:r>
            <a:endParaRPr sz="1200">
              <a:solidFill>
                <a:schemeClr val="dk1"/>
              </a:solidFill>
              <a:latin typeface="Nunito"/>
              <a:ea typeface="Nunito"/>
              <a:cs typeface="Nunito"/>
              <a:sym typeface="Nunito"/>
            </a:endParaRPr>
          </a:p>
        </p:txBody>
      </p:sp>
      <p:sp>
        <p:nvSpPr>
          <p:cNvPr id="165" name="Google Shape;165;p29"/>
          <p:cNvSpPr txBox="1"/>
          <p:nvPr/>
        </p:nvSpPr>
        <p:spPr>
          <a:xfrm>
            <a:off x="6552917" y="347557"/>
            <a:ext cx="1049222" cy="978586"/>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en-GB" sz="5000" b="1">
                <a:solidFill>
                  <a:srgbClr val="E0218A"/>
                </a:solidFill>
                <a:latin typeface="Courgette"/>
                <a:ea typeface="Courgette"/>
                <a:cs typeface="Courgette"/>
                <a:sym typeface="Courgette"/>
              </a:rPr>
              <a:t>02</a:t>
            </a:r>
            <a:endParaRPr sz="5000" b="1">
              <a:solidFill>
                <a:srgbClr val="E0218A"/>
              </a:solidFill>
              <a:latin typeface="Courgette"/>
              <a:ea typeface="Courgette"/>
              <a:cs typeface="Courgette"/>
              <a:sym typeface="Courgette"/>
            </a:endParaRPr>
          </a:p>
        </p:txBody>
      </p:sp>
      <p:sp>
        <p:nvSpPr>
          <p:cNvPr id="166" name="Google Shape;166;p29"/>
          <p:cNvSpPr txBox="1"/>
          <p:nvPr/>
        </p:nvSpPr>
        <p:spPr>
          <a:xfrm>
            <a:off x="6867525" y="719060"/>
            <a:ext cx="1877131" cy="877163"/>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Incididunt ut labore etam dolore magna aliqua. Ut enim ad minim.</a:t>
            </a:r>
            <a:endParaRPr sz="1200">
              <a:solidFill>
                <a:schemeClr val="dk1"/>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30" descr="A person holding a microphone&#10;&#10;Description automatically generated"/>
          <p:cNvPicPr preferRelativeResize="0">
            <a:picLocks noGrp="1"/>
          </p:cNvPicPr>
          <p:nvPr>
            <p:ph type="pic" idx="5"/>
          </p:nvPr>
        </p:nvPicPr>
        <p:blipFill rotWithShape="1">
          <a:blip r:embed="rId3">
            <a:alphaModFix/>
          </a:blip>
          <a:srcRect t="3340" b="40526"/>
          <a:stretch/>
        </p:blipFill>
        <p:spPr>
          <a:xfrm>
            <a:off x="6856901" y="2184932"/>
            <a:ext cx="1572425" cy="1222705"/>
          </a:xfrm>
          <a:prstGeom prst="rect">
            <a:avLst/>
          </a:prstGeom>
          <a:noFill/>
          <a:ln>
            <a:noFill/>
          </a:ln>
        </p:spPr>
      </p:pic>
      <p:pic>
        <p:nvPicPr>
          <p:cNvPr id="172" name="Google Shape;172;p30" descr="A person with long hair wearing a black dress&#10;&#10;Description automatically generated"/>
          <p:cNvPicPr preferRelativeResize="0">
            <a:picLocks noGrp="1"/>
          </p:cNvPicPr>
          <p:nvPr>
            <p:ph type="pic" idx="4"/>
          </p:nvPr>
        </p:nvPicPr>
        <p:blipFill rotWithShape="1">
          <a:blip r:embed="rId4">
            <a:alphaModFix/>
          </a:blip>
          <a:srcRect t="5701" b="28239"/>
          <a:stretch/>
        </p:blipFill>
        <p:spPr>
          <a:xfrm>
            <a:off x="4940096" y="2079046"/>
            <a:ext cx="1438278" cy="1424426"/>
          </a:xfrm>
          <a:prstGeom prst="rect">
            <a:avLst/>
          </a:prstGeom>
          <a:noFill/>
          <a:ln>
            <a:noFill/>
          </a:ln>
        </p:spPr>
      </p:pic>
      <p:pic>
        <p:nvPicPr>
          <p:cNvPr id="173" name="Google Shape;173;p30" descr="A person in a suit&#10;&#10;Description automatically generated"/>
          <p:cNvPicPr preferRelativeResize="0">
            <a:picLocks noGrp="1"/>
          </p:cNvPicPr>
          <p:nvPr>
            <p:ph type="pic" idx="3"/>
          </p:nvPr>
        </p:nvPicPr>
        <p:blipFill rotWithShape="1">
          <a:blip r:embed="rId5">
            <a:alphaModFix/>
          </a:blip>
          <a:srcRect t="298" b="9911"/>
          <a:stretch/>
        </p:blipFill>
        <p:spPr>
          <a:xfrm>
            <a:off x="2826461" y="1979180"/>
            <a:ext cx="1332686" cy="1512820"/>
          </a:xfrm>
          <a:prstGeom prst="rect">
            <a:avLst/>
          </a:prstGeom>
          <a:noFill/>
          <a:ln>
            <a:noFill/>
          </a:ln>
        </p:spPr>
      </p:pic>
      <p:pic>
        <p:nvPicPr>
          <p:cNvPr id="174" name="Google Shape;174;p30" descr="A person smiling at the camera&#10;&#10;Description automatically generated"/>
          <p:cNvPicPr preferRelativeResize="0">
            <a:picLocks noGrp="1"/>
          </p:cNvPicPr>
          <p:nvPr>
            <p:ph type="pic" idx="2"/>
          </p:nvPr>
        </p:nvPicPr>
        <p:blipFill rotWithShape="1">
          <a:blip r:embed="rId6">
            <a:alphaModFix/>
          </a:blip>
          <a:srcRect t="7338" b="40223"/>
          <a:stretch/>
        </p:blipFill>
        <p:spPr>
          <a:xfrm>
            <a:off x="601896" y="2240367"/>
            <a:ext cx="1581413" cy="1205555"/>
          </a:xfrm>
          <a:prstGeom prst="rect">
            <a:avLst/>
          </a:prstGeom>
          <a:noFill/>
          <a:ln>
            <a:noFill/>
          </a:ln>
        </p:spPr>
      </p:pic>
      <p:sp>
        <p:nvSpPr>
          <p:cNvPr id="175" name="Google Shape;175;p30"/>
          <p:cNvSpPr/>
          <p:nvPr/>
        </p:nvSpPr>
        <p:spPr>
          <a:xfrm>
            <a:off x="1" y="0"/>
            <a:ext cx="9143999" cy="5143500"/>
          </a:xfrm>
          <a:custGeom>
            <a:avLst/>
            <a:gdLst/>
            <a:ahLst/>
            <a:cxnLst/>
            <a:rect l="l" t="t" r="r" b="b"/>
            <a:pathLst>
              <a:path w="12191999" h="6858000" extrusionOk="0">
                <a:moveTo>
                  <a:pt x="1796427" y="2988061"/>
                </a:moveTo>
                <a:cubicBezTo>
                  <a:pt x="1738663" y="2986390"/>
                  <a:pt x="1679215" y="2987068"/>
                  <a:pt x="1616799" y="2989835"/>
                </a:cubicBezTo>
                <a:cubicBezTo>
                  <a:pt x="1367344" y="3000536"/>
                  <a:pt x="1070598" y="3044267"/>
                  <a:pt x="922219" y="3220365"/>
                </a:cubicBezTo>
                <a:cubicBezTo>
                  <a:pt x="773839" y="3396464"/>
                  <a:pt x="773824" y="3704931"/>
                  <a:pt x="865267" y="3967916"/>
                </a:cubicBezTo>
                <a:cubicBezTo>
                  <a:pt x="956920" y="4230537"/>
                  <a:pt x="1139819" y="4448041"/>
                  <a:pt x="1359916" y="4539596"/>
                </a:cubicBezTo>
                <a:cubicBezTo>
                  <a:pt x="1580014" y="4631151"/>
                  <a:pt x="1837310" y="4596757"/>
                  <a:pt x="2069913" y="4520859"/>
                </a:cubicBezTo>
                <a:cubicBezTo>
                  <a:pt x="2302305" y="4445326"/>
                  <a:pt x="2510579" y="4328135"/>
                  <a:pt x="2675923" y="4133610"/>
                </a:cubicBezTo>
                <a:cubicBezTo>
                  <a:pt x="2841112" y="3938509"/>
                  <a:pt x="2963160" y="3666440"/>
                  <a:pt x="2888780" y="3468286"/>
                </a:cubicBezTo>
                <a:cubicBezTo>
                  <a:pt x="2813826" y="3270288"/>
                  <a:pt x="2542598" y="3146780"/>
                  <a:pt x="2305537" y="3073652"/>
                </a:cubicBezTo>
                <a:cubicBezTo>
                  <a:pt x="2127857" y="3019236"/>
                  <a:pt x="1969719" y="2993072"/>
                  <a:pt x="1796427" y="2988061"/>
                </a:cubicBezTo>
                <a:close/>
                <a:moveTo>
                  <a:pt x="10345967" y="2913243"/>
                </a:moveTo>
                <a:cubicBezTo>
                  <a:pt x="10284421" y="2913224"/>
                  <a:pt x="10222645" y="2917154"/>
                  <a:pt x="10161854" y="2923936"/>
                </a:cubicBezTo>
                <a:cubicBezTo>
                  <a:pt x="9918971" y="2950753"/>
                  <a:pt x="9691253" y="3023255"/>
                  <a:pt x="9489885" y="3180191"/>
                </a:cubicBezTo>
                <a:cubicBezTo>
                  <a:pt x="9288550" y="3337723"/>
                  <a:pt x="9113846" y="3579375"/>
                  <a:pt x="9146479" y="3788497"/>
                </a:cubicBezTo>
                <a:cubicBezTo>
                  <a:pt x="9179707" y="3997586"/>
                  <a:pt x="9420238" y="4173549"/>
                  <a:pt x="9637534" y="4293249"/>
                </a:cubicBezTo>
                <a:cubicBezTo>
                  <a:pt x="9854796" y="4412355"/>
                  <a:pt x="10048227" y="4475233"/>
                  <a:pt x="10294946" y="4515047"/>
                </a:cubicBezTo>
                <a:cubicBezTo>
                  <a:pt x="10541385" y="4555176"/>
                  <a:pt x="10840832" y="4572555"/>
                  <a:pt x="11021851" y="4430220"/>
                </a:cubicBezTo>
                <a:cubicBezTo>
                  <a:pt x="11202871" y="4287885"/>
                  <a:pt x="11265464" y="3985836"/>
                  <a:pt x="11229275" y="3709768"/>
                </a:cubicBezTo>
                <a:cubicBezTo>
                  <a:pt x="11192806" y="3434015"/>
                  <a:pt x="11057835" y="3183928"/>
                  <a:pt x="10860888" y="3049626"/>
                </a:cubicBezTo>
                <a:cubicBezTo>
                  <a:pt x="10713178" y="2948899"/>
                  <a:pt x="10530606" y="2913301"/>
                  <a:pt x="10345967" y="2913243"/>
                </a:cubicBezTo>
                <a:close/>
                <a:moveTo>
                  <a:pt x="7281728" y="2772991"/>
                </a:moveTo>
                <a:cubicBezTo>
                  <a:pt x="7051979" y="2788563"/>
                  <a:pt x="6830057" y="3002811"/>
                  <a:pt x="6704379" y="3251263"/>
                </a:cubicBezTo>
                <a:cubicBezTo>
                  <a:pt x="6579111" y="3499613"/>
                  <a:pt x="6549678" y="3782268"/>
                  <a:pt x="6636691" y="4004200"/>
                </a:cubicBezTo>
                <a:cubicBezTo>
                  <a:pt x="6723705" y="4226133"/>
                  <a:pt x="6927164" y="4387343"/>
                  <a:pt x="7143329" y="4501959"/>
                </a:cubicBezTo>
                <a:cubicBezTo>
                  <a:pt x="7359086" y="4616678"/>
                  <a:pt x="7588060" y="4685111"/>
                  <a:pt x="7842848" y="4668945"/>
                </a:cubicBezTo>
                <a:cubicBezTo>
                  <a:pt x="8097943" y="4652267"/>
                  <a:pt x="8378444" y="4551091"/>
                  <a:pt x="8469333" y="4359946"/>
                </a:cubicBezTo>
                <a:cubicBezTo>
                  <a:pt x="8559711" y="4168494"/>
                  <a:pt x="8460170" y="3887585"/>
                  <a:pt x="8348118" y="3666248"/>
                </a:cubicBezTo>
                <a:cubicBezTo>
                  <a:pt x="8235759" y="3445421"/>
                  <a:pt x="8111400" y="3284474"/>
                  <a:pt x="7930023" y="3112549"/>
                </a:cubicBezTo>
                <a:cubicBezTo>
                  <a:pt x="7749055" y="2940523"/>
                  <a:pt x="7511478" y="2757419"/>
                  <a:pt x="7281728" y="2772991"/>
                </a:cubicBezTo>
                <a:close/>
                <a:moveTo>
                  <a:pt x="4954844" y="2639175"/>
                </a:moveTo>
                <a:cubicBezTo>
                  <a:pt x="4765657" y="2646211"/>
                  <a:pt x="4555683" y="2791097"/>
                  <a:pt x="4392269" y="2933985"/>
                </a:cubicBezTo>
                <a:cubicBezTo>
                  <a:pt x="4206083" y="3097458"/>
                  <a:pt x="4080882" y="3257752"/>
                  <a:pt x="3959146" y="3476008"/>
                </a:cubicBezTo>
                <a:cubicBezTo>
                  <a:pt x="3837209" y="3693892"/>
                  <a:pt x="3718535" y="3969368"/>
                  <a:pt x="3790431" y="4188133"/>
                </a:cubicBezTo>
                <a:cubicBezTo>
                  <a:pt x="3862330" y="4406898"/>
                  <a:pt x="4124799" y="4568952"/>
                  <a:pt x="4396612" y="4629294"/>
                </a:cubicBezTo>
                <a:cubicBezTo>
                  <a:pt x="4668224" y="4689264"/>
                  <a:pt x="4949380" y="4647892"/>
                  <a:pt x="5142904" y="4508704"/>
                </a:cubicBezTo>
                <a:cubicBezTo>
                  <a:pt x="5336430" y="4369517"/>
                  <a:pt x="5442326" y="4132514"/>
                  <a:pt x="5499933" y="3894720"/>
                </a:cubicBezTo>
                <a:cubicBezTo>
                  <a:pt x="5557741" y="3657297"/>
                  <a:pt x="5567432" y="3418514"/>
                  <a:pt x="5488766" y="3175634"/>
                </a:cubicBezTo>
                <a:cubicBezTo>
                  <a:pt x="5409530" y="2932584"/>
                  <a:pt x="5242138" y="2685810"/>
                  <a:pt x="5034455" y="2645008"/>
                </a:cubicBezTo>
                <a:cubicBezTo>
                  <a:pt x="5008473" y="2639979"/>
                  <a:pt x="4981871" y="2638171"/>
                  <a:pt x="4954844" y="2639175"/>
                </a:cubicBezTo>
                <a:close/>
                <a:moveTo>
                  <a:pt x="0" y="0"/>
                </a:moveTo>
                <a:lnTo>
                  <a:pt x="12191999" y="0"/>
                </a:lnTo>
                <a:lnTo>
                  <a:pt x="12191999" y="6858000"/>
                </a:lnTo>
                <a:lnTo>
                  <a:pt x="0" y="6858000"/>
                </a:lnTo>
                <a:close/>
              </a:path>
            </a:pathLst>
          </a:custGeom>
          <a:blipFill rotWithShape="1">
            <a:blip r:embed="rId7">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 name="Google Shape;176;p30"/>
          <p:cNvSpPr txBox="1"/>
          <p:nvPr/>
        </p:nvSpPr>
        <p:spPr>
          <a:xfrm>
            <a:off x="500866" y="3699607"/>
            <a:ext cx="1648529" cy="3462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800" b="1">
                <a:solidFill>
                  <a:schemeClr val="dk1"/>
                </a:solidFill>
                <a:latin typeface="Courgette"/>
                <a:ea typeface="Courgette"/>
                <a:cs typeface="Courgette"/>
                <a:sym typeface="Courgette"/>
              </a:rPr>
              <a:t>Margot Robbie</a:t>
            </a:r>
            <a:endParaRPr sz="1800" b="1">
              <a:solidFill>
                <a:schemeClr val="dk1"/>
              </a:solidFill>
              <a:latin typeface="Courgette"/>
              <a:ea typeface="Courgette"/>
              <a:cs typeface="Courgette"/>
              <a:sym typeface="Courgette"/>
            </a:endParaRPr>
          </a:p>
        </p:txBody>
      </p:sp>
      <p:sp>
        <p:nvSpPr>
          <p:cNvPr id="177" name="Google Shape;177;p30"/>
          <p:cNvSpPr txBox="1"/>
          <p:nvPr/>
        </p:nvSpPr>
        <p:spPr>
          <a:xfrm>
            <a:off x="2740181" y="3699607"/>
            <a:ext cx="1472999" cy="3462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800" b="1">
                <a:solidFill>
                  <a:schemeClr val="dk1"/>
                </a:solidFill>
                <a:latin typeface="Courgette"/>
                <a:ea typeface="Courgette"/>
                <a:cs typeface="Courgette"/>
                <a:sym typeface="Courgette"/>
              </a:rPr>
              <a:t>Ryan Gosling</a:t>
            </a:r>
            <a:endParaRPr sz="1800" b="1">
              <a:solidFill>
                <a:schemeClr val="dk1"/>
              </a:solidFill>
              <a:latin typeface="Courgette"/>
              <a:ea typeface="Courgette"/>
              <a:cs typeface="Courgette"/>
              <a:sym typeface="Courgette"/>
            </a:endParaRPr>
          </a:p>
        </p:txBody>
      </p:sp>
      <p:sp>
        <p:nvSpPr>
          <p:cNvPr id="178" name="Google Shape;178;p30"/>
          <p:cNvSpPr txBox="1"/>
          <p:nvPr/>
        </p:nvSpPr>
        <p:spPr>
          <a:xfrm>
            <a:off x="7154864" y="3699607"/>
            <a:ext cx="1013739" cy="3462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800" b="1">
                <a:solidFill>
                  <a:schemeClr val="dk1"/>
                </a:solidFill>
                <a:latin typeface="Courgette"/>
                <a:ea typeface="Courgette"/>
                <a:cs typeface="Courgette"/>
                <a:sym typeface="Courgette"/>
              </a:rPr>
              <a:t>Simu Liu</a:t>
            </a:r>
            <a:endParaRPr sz="1800" b="1">
              <a:solidFill>
                <a:schemeClr val="dk1"/>
              </a:solidFill>
              <a:latin typeface="Courgette"/>
              <a:ea typeface="Courgette"/>
              <a:cs typeface="Courgette"/>
              <a:sym typeface="Courgette"/>
            </a:endParaRPr>
          </a:p>
        </p:txBody>
      </p:sp>
      <p:sp>
        <p:nvSpPr>
          <p:cNvPr id="179" name="Google Shape;179;p30"/>
          <p:cNvSpPr txBox="1"/>
          <p:nvPr/>
        </p:nvSpPr>
        <p:spPr>
          <a:xfrm>
            <a:off x="5107974" y="3699607"/>
            <a:ext cx="1044997" cy="3462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800" b="1">
                <a:solidFill>
                  <a:schemeClr val="dk1"/>
                </a:solidFill>
                <a:latin typeface="Courgette"/>
                <a:ea typeface="Courgette"/>
                <a:cs typeface="Courgette"/>
                <a:sym typeface="Courgette"/>
              </a:rPr>
              <a:t>Dua Lipa</a:t>
            </a:r>
            <a:endParaRPr sz="1800" b="1">
              <a:solidFill>
                <a:schemeClr val="dk1"/>
              </a:solidFill>
              <a:latin typeface="Courgette"/>
              <a:ea typeface="Courgette"/>
              <a:cs typeface="Courgette"/>
              <a:sym typeface="Courgette"/>
            </a:endParaRPr>
          </a:p>
        </p:txBody>
      </p:sp>
      <p:sp>
        <p:nvSpPr>
          <p:cNvPr id="180" name="Google Shape;180;p30"/>
          <p:cNvSpPr txBox="1"/>
          <p:nvPr/>
        </p:nvSpPr>
        <p:spPr>
          <a:xfrm>
            <a:off x="2536026" y="517088"/>
            <a:ext cx="4084292" cy="48474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chemeClr val="dk1"/>
                </a:solidFill>
                <a:latin typeface="Courgette"/>
                <a:ea typeface="Courgette"/>
                <a:cs typeface="Courgette"/>
                <a:sym typeface="Courgette"/>
              </a:rPr>
              <a:t>Some Main Cast of Barbie</a:t>
            </a:r>
            <a:endParaRPr sz="2700" b="1">
              <a:solidFill>
                <a:schemeClr val="dk1"/>
              </a:solidFill>
              <a:latin typeface="Courgette"/>
              <a:ea typeface="Courgette"/>
              <a:cs typeface="Courgette"/>
              <a:sym typeface="Courgette"/>
            </a:endParaRPr>
          </a:p>
        </p:txBody>
      </p:sp>
      <p:sp>
        <p:nvSpPr>
          <p:cNvPr id="181" name="Google Shape;181;p30"/>
          <p:cNvSpPr txBox="1"/>
          <p:nvPr/>
        </p:nvSpPr>
        <p:spPr>
          <a:xfrm>
            <a:off x="533835" y="1087416"/>
            <a:ext cx="8088600" cy="531000"/>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a:t>
            </a:r>
            <a:endParaRPr sz="1200">
              <a:solidFill>
                <a:schemeClr val="dk1"/>
              </a:solidFill>
              <a:latin typeface="Nunito"/>
              <a:ea typeface="Nunito"/>
              <a:cs typeface="Nunito"/>
              <a:sym typeface="Nunito"/>
            </a:endParaRPr>
          </a:p>
        </p:txBody>
      </p:sp>
      <p:grpSp>
        <p:nvGrpSpPr>
          <p:cNvPr id="182" name="Google Shape;182;p30"/>
          <p:cNvGrpSpPr/>
          <p:nvPr/>
        </p:nvGrpSpPr>
        <p:grpSpPr>
          <a:xfrm rot="317392">
            <a:off x="794723" y="4090136"/>
            <a:ext cx="966955" cy="137429"/>
            <a:chOff x="1071369" y="5211451"/>
            <a:chExt cx="1418200" cy="201562"/>
          </a:xfrm>
        </p:grpSpPr>
        <p:sp>
          <p:nvSpPr>
            <p:cNvPr id="183" name="Google Shape;183;p30"/>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84" name="Google Shape;184;p30"/>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85" name="Google Shape;185;p30"/>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86" name="Google Shape;186;p30"/>
            <p:cNvSpPr/>
            <p:nvPr/>
          </p:nvSpPr>
          <p:spPr>
            <a:xfrm>
              <a:off x="2005028" y="5304986"/>
              <a:ext cx="156403" cy="81527"/>
            </a:xfrm>
            <a:custGeom>
              <a:avLst/>
              <a:gdLst/>
              <a:ahLst/>
              <a:cxnLst/>
              <a:rect l="l" t="t" r="r" b="b"/>
              <a:pathLst>
                <a:path w="156403" h="81527" extrusionOk="0">
                  <a:moveTo>
                    <a:pt x="128665" y="667"/>
                  </a:moveTo>
                  <a:cubicBezTo>
                    <a:pt x="110282" y="3810"/>
                    <a:pt x="92470" y="9239"/>
                    <a:pt x="74658" y="14669"/>
                  </a:cubicBezTo>
                  <a:cubicBezTo>
                    <a:pt x="55513" y="20574"/>
                    <a:pt x="36654" y="27337"/>
                    <a:pt x="17794" y="33814"/>
                  </a:cubicBezTo>
                  <a:cubicBezTo>
                    <a:pt x="11698" y="35909"/>
                    <a:pt x="6650" y="39243"/>
                    <a:pt x="3316" y="44958"/>
                  </a:cubicBezTo>
                  <a:cubicBezTo>
                    <a:pt x="78" y="50578"/>
                    <a:pt x="-875" y="57341"/>
                    <a:pt x="840" y="63627"/>
                  </a:cubicBezTo>
                  <a:cubicBezTo>
                    <a:pt x="2459" y="69628"/>
                    <a:pt x="6555" y="74962"/>
                    <a:pt x="11984" y="78105"/>
                  </a:cubicBezTo>
                  <a:cubicBezTo>
                    <a:pt x="17318" y="81248"/>
                    <a:pt x="24652" y="82582"/>
                    <a:pt x="30653" y="80582"/>
                  </a:cubicBezTo>
                  <a:cubicBezTo>
                    <a:pt x="49132" y="74200"/>
                    <a:pt x="67705" y="67913"/>
                    <a:pt x="86088" y="61532"/>
                  </a:cubicBezTo>
                  <a:cubicBezTo>
                    <a:pt x="104091" y="55245"/>
                    <a:pt x="121998" y="48673"/>
                    <a:pt x="140286" y="43053"/>
                  </a:cubicBezTo>
                  <a:cubicBezTo>
                    <a:pt x="151716" y="39529"/>
                    <a:pt x="158859" y="27813"/>
                    <a:pt x="155621" y="16002"/>
                  </a:cubicBezTo>
                  <a:cubicBezTo>
                    <a:pt x="154097" y="10478"/>
                    <a:pt x="150478" y="5715"/>
                    <a:pt x="145524" y="2858"/>
                  </a:cubicBezTo>
                  <a:cubicBezTo>
                    <a:pt x="142000" y="762"/>
                    <a:pt x="138476" y="0"/>
                    <a:pt x="134857" y="0"/>
                  </a:cubicBezTo>
                  <a:cubicBezTo>
                    <a:pt x="132856" y="0"/>
                    <a:pt x="130761" y="191"/>
                    <a:pt x="128570" y="57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87" name="Google Shape;187;p30"/>
            <p:cNvSpPr/>
            <p:nvPr/>
          </p:nvSpPr>
          <p:spPr>
            <a:xfrm>
              <a:off x="2311784" y="5211451"/>
              <a:ext cx="177785" cy="168988"/>
            </a:xfrm>
            <a:custGeom>
              <a:avLst/>
              <a:gdLst/>
              <a:ahLst/>
              <a:cxnLst/>
              <a:rect l="l" t="t" r="r" b="b"/>
              <a:pathLst>
                <a:path w="177785" h="168988" extrusionOk="0">
                  <a:moveTo>
                    <a:pt x="27935" y="42005"/>
                  </a:moveTo>
                  <a:cubicBezTo>
                    <a:pt x="19649" y="48482"/>
                    <a:pt x="12981" y="56579"/>
                    <a:pt x="7837" y="65723"/>
                  </a:cubicBezTo>
                  <a:cubicBezTo>
                    <a:pt x="2884" y="74390"/>
                    <a:pt x="408" y="83820"/>
                    <a:pt x="27" y="93726"/>
                  </a:cubicBezTo>
                  <a:cubicBezTo>
                    <a:pt x="-164" y="98584"/>
                    <a:pt x="694" y="103632"/>
                    <a:pt x="1456" y="108395"/>
                  </a:cubicBezTo>
                  <a:cubicBezTo>
                    <a:pt x="2408" y="113919"/>
                    <a:pt x="4504" y="119063"/>
                    <a:pt x="6694" y="124206"/>
                  </a:cubicBezTo>
                  <a:cubicBezTo>
                    <a:pt x="8695" y="128873"/>
                    <a:pt x="12028" y="132874"/>
                    <a:pt x="15076" y="136874"/>
                  </a:cubicBezTo>
                  <a:cubicBezTo>
                    <a:pt x="18124" y="140780"/>
                    <a:pt x="21744" y="144113"/>
                    <a:pt x="25554" y="147257"/>
                  </a:cubicBezTo>
                  <a:cubicBezTo>
                    <a:pt x="29459" y="150495"/>
                    <a:pt x="33555" y="153448"/>
                    <a:pt x="38032" y="155924"/>
                  </a:cubicBezTo>
                  <a:cubicBezTo>
                    <a:pt x="43175" y="158877"/>
                    <a:pt x="48890" y="160973"/>
                    <a:pt x="54510" y="162878"/>
                  </a:cubicBezTo>
                  <a:cubicBezTo>
                    <a:pt x="75846" y="170307"/>
                    <a:pt x="98992" y="170021"/>
                    <a:pt x="120995" y="166973"/>
                  </a:cubicBezTo>
                  <a:cubicBezTo>
                    <a:pt x="125947" y="166307"/>
                    <a:pt x="130900" y="165164"/>
                    <a:pt x="135853" y="163925"/>
                  </a:cubicBezTo>
                  <a:cubicBezTo>
                    <a:pt x="140902" y="162687"/>
                    <a:pt x="145664" y="160687"/>
                    <a:pt x="150331" y="158496"/>
                  </a:cubicBezTo>
                  <a:cubicBezTo>
                    <a:pt x="154903" y="156401"/>
                    <a:pt x="159475" y="153829"/>
                    <a:pt x="163285" y="150400"/>
                  </a:cubicBezTo>
                  <a:cubicBezTo>
                    <a:pt x="168048" y="146209"/>
                    <a:pt x="171001" y="140970"/>
                    <a:pt x="173477" y="135160"/>
                  </a:cubicBezTo>
                  <a:cubicBezTo>
                    <a:pt x="177192" y="126206"/>
                    <a:pt x="178430" y="116205"/>
                    <a:pt x="177478" y="106585"/>
                  </a:cubicBezTo>
                  <a:cubicBezTo>
                    <a:pt x="176239" y="94679"/>
                    <a:pt x="172620" y="83534"/>
                    <a:pt x="167953" y="72581"/>
                  </a:cubicBezTo>
                  <a:cubicBezTo>
                    <a:pt x="164047" y="63341"/>
                    <a:pt x="158618" y="54578"/>
                    <a:pt x="152808" y="46387"/>
                  </a:cubicBezTo>
                  <a:cubicBezTo>
                    <a:pt x="149474" y="41624"/>
                    <a:pt x="145759" y="37148"/>
                    <a:pt x="142235" y="32575"/>
                  </a:cubicBezTo>
                  <a:cubicBezTo>
                    <a:pt x="138520" y="27908"/>
                    <a:pt x="134806" y="23336"/>
                    <a:pt x="130805" y="19050"/>
                  </a:cubicBezTo>
                  <a:cubicBezTo>
                    <a:pt x="127948" y="15907"/>
                    <a:pt x="124709" y="13144"/>
                    <a:pt x="121375" y="10478"/>
                  </a:cubicBezTo>
                  <a:cubicBezTo>
                    <a:pt x="119661" y="9049"/>
                    <a:pt x="117851" y="7715"/>
                    <a:pt x="116041" y="6477"/>
                  </a:cubicBezTo>
                  <a:cubicBezTo>
                    <a:pt x="113660" y="4858"/>
                    <a:pt x="110612" y="3715"/>
                    <a:pt x="108040" y="2667"/>
                  </a:cubicBezTo>
                  <a:cubicBezTo>
                    <a:pt x="103659" y="952"/>
                    <a:pt x="99277" y="381"/>
                    <a:pt x="94610" y="0"/>
                  </a:cubicBezTo>
                  <a:cubicBezTo>
                    <a:pt x="94134" y="0"/>
                    <a:pt x="93753" y="0"/>
                    <a:pt x="93277" y="0"/>
                  </a:cubicBezTo>
                  <a:cubicBezTo>
                    <a:pt x="89657" y="0"/>
                    <a:pt x="85942" y="952"/>
                    <a:pt x="82513" y="1714"/>
                  </a:cubicBezTo>
                  <a:cubicBezTo>
                    <a:pt x="74131" y="3619"/>
                    <a:pt x="69369" y="13049"/>
                    <a:pt x="71560" y="20955"/>
                  </a:cubicBezTo>
                  <a:cubicBezTo>
                    <a:pt x="71941" y="22289"/>
                    <a:pt x="72417" y="23527"/>
                    <a:pt x="73084" y="24670"/>
                  </a:cubicBezTo>
                  <a:cubicBezTo>
                    <a:pt x="66797" y="24860"/>
                    <a:pt x="60511" y="26194"/>
                    <a:pt x="54510" y="27908"/>
                  </a:cubicBezTo>
                  <a:cubicBezTo>
                    <a:pt x="44794" y="30766"/>
                    <a:pt x="35841" y="35624"/>
                    <a:pt x="27935" y="41815"/>
                  </a:cubicBezTo>
                  <a:close/>
                  <a:moveTo>
                    <a:pt x="70607" y="49435"/>
                  </a:moveTo>
                  <a:cubicBezTo>
                    <a:pt x="73084" y="49244"/>
                    <a:pt x="75560" y="49149"/>
                    <a:pt x="78037" y="49340"/>
                  </a:cubicBezTo>
                  <a:cubicBezTo>
                    <a:pt x="81561" y="50006"/>
                    <a:pt x="84895" y="50959"/>
                    <a:pt x="88228" y="52197"/>
                  </a:cubicBezTo>
                  <a:cubicBezTo>
                    <a:pt x="89848" y="52959"/>
                    <a:pt x="91467" y="53721"/>
                    <a:pt x="92991" y="54673"/>
                  </a:cubicBezTo>
                  <a:cubicBezTo>
                    <a:pt x="93372" y="55054"/>
                    <a:pt x="93753" y="55340"/>
                    <a:pt x="94229" y="55721"/>
                  </a:cubicBezTo>
                  <a:cubicBezTo>
                    <a:pt x="96706" y="57912"/>
                    <a:pt x="99373" y="59246"/>
                    <a:pt x="102802" y="59246"/>
                  </a:cubicBezTo>
                  <a:cubicBezTo>
                    <a:pt x="106040" y="59246"/>
                    <a:pt x="109088" y="57912"/>
                    <a:pt x="111374" y="55721"/>
                  </a:cubicBezTo>
                  <a:cubicBezTo>
                    <a:pt x="112993" y="54007"/>
                    <a:pt x="114136" y="51816"/>
                    <a:pt x="114613" y="49435"/>
                  </a:cubicBezTo>
                  <a:cubicBezTo>
                    <a:pt x="118042" y="53435"/>
                    <a:pt x="121280" y="57531"/>
                    <a:pt x="124519" y="61627"/>
                  </a:cubicBezTo>
                  <a:cubicBezTo>
                    <a:pt x="130900" y="70199"/>
                    <a:pt x="136615" y="79343"/>
                    <a:pt x="141092" y="88964"/>
                  </a:cubicBezTo>
                  <a:cubicBezTo>
                    <a:pt x="143569" y="95441"/>
                    <a:pt x="145569" y="102108"/>
                    <a:pt x="146712" y="108871"/>
                  </a:cubicBezTo>
                  <a:cubicBezTo>
                    <a:pt x="146998" y="111919"/>
                    <a:pt x="146998" y="114872"/>
                    <a:pt x="146712" y="117920"/>
                  </a:cubicBezTo>
                  <a:cubicBezTo>
                    <a:pt x="146236" y="120301"/>
                    <a:pt x="145569" y="122587"/>
                    <a:pt x="144807" y="124873"/>
                  </a:cubicBezTo>
                  <a:cubicBezTo>
                    <a:pt x="144331" y="125825"/>
                    <a:pt x="143759" y="126778"/>
                    <a:pt x="143283" y="127635"/>
                  </a:cubicBezTo>
                  <a:cubicBezTo>
                    <a:pt x="143092" y="127826"/>
                    <a:pt x="142997" y="127921"/>
                    <a:pt x="142807" y="128111"/>
                  </a:cubicBezTo>
                  <a:cubicBezTo>
                    <a:pt x="140045" y="130016"/>
                    <a:pt x="136996" y="131540"/>
                    <a:pt x="133949" y="133064"/>
                  </a:cubicBezTo>
                  <a:cubicBezTo>
                    <a:pt x="126233" y="136017"/>
                    <a:pt x="118137" y="137732"/>
                    <a:pt x="109945" y="138970"/>
                  </a:cubicBezTo>
                  <a:cubicBezTo>
                    <a:pt x="98992" y="140208"/>
                    <a:pt x="87752" y="140494"/>
                    <a:pt x="76799" y="139351"/>
                  </a:cubicBezTo>
                  <a:cubicBezTo>
                    <a:pt x="69178" y="138113"/>
                    <a:pt x="61749" y="136112"/>
                    <a:pt x="54510" y="133350"/>
                  </a:cubicBezTo>
                  <a:cubicBezTo>
                    <a:pt x="50414" y="131445"/>
                    <a:pt x="46699" y="129254"/>
                    <a:pt x="42985" y="126587"/>
                  </a:cubicBezTo>
                  <a:cubicBezTo>
                    <a:pt x="39460" y="123634"/>
                    <a:pt x="36222" y="120587"/>
                    <a:pt x="33269" y="117062"/>
                  </a:cubicBezTo>
                  <a:cubicBezTo>
                    <a:pt x="31650" y="114776"/>
                    <a:pt x="30221" y="112490"/>
                    <a:pt x="28983" y="110014"/>
                  </a:cubicBezTo>
                  <a:cubicBezTo>
                    <a:pt x="27649" y="106299"/>
                    <a:pt x="26602" y="102584"/>
                    <a:pt x="25935" y="98679"/>
                  </a:cubicBezTo>
                  <a:cubicBezTo>
                    <a:pt x="25649" y="95441"/>
                    <a:pt x="25554" y="92297"/>
                    <a:pt x="25840" y="89154"/>
                  </a:cubicBezTo>
                  <a:cubicBezTo>
                    <a:pt x="26411" y="86392"/>
                    <a:pt x="27173" y="83820"/>
                    <a:pt x="28126" y="81248"/>
                  </a:cubicBezTo>
                  <a:cubicBezTo>
                    <a:pt x="30126" y="77057"/>
                    <a:pt x="32412" y="73152"/>
                    <a:pt x="35079" y="69342"/>
                  </a:cubicBezTo>
                  <a:cubicBezTo>
                    <a:pt x="37746" y="66104"/>
                    <a:pt x="40794" y="63151"/>
                    <a:pt x="44032" y="60389"/>
                  </a:cubicBezTo>
                  <a:cubicBezTo>
                    <a:pt x="47747" y="57722"/>
                    <a:pt x="51652" y="55435"/>
                    <a:pt x="55843" y="53435"/>
                  </a:cubicBezTo>
                  <a:cubicBezTo>
                    <a:pt x="60606" y="51626"/>
                    <a:pt x="65559" y="50197"/>
                    <a:pt x="70607" y="49340"/>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88" name="Google Shape;188;p30"/>
          <p:cNvGrpSpPr/>
          <p:nvPr/>
        </p:nvGrpSpPr>
        <p:grpSpPr>
          <a:xfrm rot="317392">
            <a:off x="2993203" y="4090136"/>
            <a:ext cx="966955" cy="137429"/>
            <a:chOff x="1071369" y="5211451"/>
            <a:chExt cx="1418200" cy="201562"/>
          </a:xfrm>
        </p:grpSpPr>
        <p:sp>
          <p:nvSpPr>
            <p:cNvPr id="189" name="Google Shape;189;p30"/>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0" name="Google Shape;190;p30"/>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1" name="Google Shape;191;p30"/>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2" name="Google Shape;192;p30"/>
            <p:cNvSpPr/>
            <p:nvPr/>
          </p:nvSpPr>
          <p:spPr>
            <a:xfrm>
              <a:off x="2005028" y="5304986"/>
              <a:ext cx="156403" cy="81527"/>
            </a:xfrm>
            <a:custGeom>
              <a:avLst/>
              <a:gdLst/>
              <a:ahLst/>
              <a:cxnLst/>
              <a:rect l="l" t="t" r="r" b="b"/>
              <a:pathLst>
                <a:path w="156403" h="81527" extrusionOk="0">
                  <a:moveTo>
                    <a:pt x="128665" y="667"/>
                  </a:moveTo>
                  <a:cubicBezTo>
                    <a:pt x="110282" y="3810"/>
                    <a:pt x="92470" y="9239"/>
                    <a:pt x="74658" y="14669"/>
                  </a:cubicBezTo>
                  <a:cubicBezTo>
                    <a:pt x="55513" y="20574"/>
                    <a:pt x="36654" y="27337"/>
                    <a:pt x="17794" y="33814"/>
                  </a:cubicBezTo>
                  <a:cubicBezTo>
                    <a:pt x="11698" y="35909"/>
                    <a:pt x="6650" y="39243"/>
                    <a:pt x="3316" y="44958"/>
                  </a:cubicBezTo>
                  <a:cubicBezTo>
                    <a:pt x="78" y="50578"/>
                    <a:pt x="-875" y="57341"/>
                    <a:pt x="840" y="63627"/>
                  </a:cubicBezTo>
                  <a:cubicBezTo>
                    <a:pt x="2459" y="69628"/>
                    <a:pt x="6555" y="74962"/>
                    <a:pt x="11984" y="78105"/>
                  </a:cubicBezTo>
                  <a:cubicBezTo>
                    <a:pt x="17318" y="81248"/>
                    <a:pt x="24652" y="82582"/>
                    <a:pt x="30653" y="80582"/>
                  </a:cubicBezTo>
                  <a:cubicBezTo>
                    <a:pt x="49132" y="74200"/>
                    <a:pt x="67705" y="67913"/>
                    <a:pt x="86088" y="61532"/>
                  </a:cubicBezTo>
                  <a:cubicBezTo>
                    <a:pt x="104091" y="55245"/>
                    <a:pt x="121998" y="48673"/>
                    <a:pt x="140286" y="43053"/>
                  </a:cubicBezTo>
                  <a:cubicBezTo>
                    <a:pt x="151716" y="39529"/>
                    <a:pt x="158859" y="27813"/>
                    <a:pt x="155621" y="16002"/>
                  </a:cubicBezTo>
                  <a:cubicBezTo>
                    <a:pt x="154097" y="10478"/>
                    <a:pt x="150478" y="5715"/>
                    <a:pt x="145524" y="2858"/>
                  </a:cubicBezTo>
                  <a:cubicBezTo>
                    <a:pt x="142000" y="762"/>
                    <a:pt x="138476" y="0"/>
                    <a:pt x="134857" y="0"/>
                  </a:cubicBezTo>
                  <a:cubicBezTo>
                    <a:pt x="132856" y="0"/>
                    <a:pt x="130761" y="191"/>
                    <a:pt x="128570" y="57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3" name="Google Shape;193;p30"/>
            <p:cNvSpPr/>
            <p:nvPr/>
          </p:nvSpPr>
          <p:spPr>
            <a:xfrm>
              <a:off x="2311784" y="5211451"/>
              <a:ext cx="177785" cy="168988"/>
            </a:xfrm>
            <a:custGeom>
              <a:avLst/>
              <a:gdLst/>
              <a:ahLst/>
              <a:cxnLst/>
              <a:rect l="l" t="t" r="r" b="b"/>
              <a:pathLst>
                <a:path w="177785" h="168988" extrusionOk="0">
                  <a:moveTo>
                    <a:pt x="27935" y="42005"/>
                  </a:moveTo>
                  <a:cubicBezTo>
                    <a:pt x="19649" y="48482"/>
                    <a:pt x="12981" y="56579"/>
                    <a:pt x="7837" y="65723"/>
                  </a:cubicBezTo>
                  <a:cubicBezTo>
                    <a:pt x="2884" y="74390"/>
                    <a:pt x="408" y="83820"/>
                    <a:pt x="27" y="93726"/>
                  </a:cubicBezTo>
                  <a:cubicBezTo>
                    <a:pt x="-164" y="98584"/>
                    <a:pt x="694" y="103632"/>
                    <a:pt x="1456" y="108395"/>
                  </a:cubicBezTo>
                  <a:cubicBezTo>
                    <a:pt x="2408" y="113919"/>
                    <a:pt x="4504" y="119063"/>
                    <a:pt x="6694" y="124206"/>
                  </a:cubicBezTo>
                  <a:cubicBezTo>
                    <a:pt x="8695" y="128873"/>
                    <a:pt x="12028" y="132874"/>
                    <a:pt x="15076" y="136874"/>
                  </a:cubicBezTo>
                  <a:cubicBezTo>
                    <a:pt x="18124" y="140780"/>
                    <a:pt x="21744" y="144113"/>
                    <a:pt x="25554" y="147257"/>
                  </a:cubicBezTo>
                  <a:cubicBezTo>
                    <a:pt x="29459" y="150495"/>
                    <a:pt x="33555" y="153448"/>
                    <a:pt x="38032" y="155924"/>
                  </a:cubicBezTo>
                  <a:cubicBezTo>
                    <a:pt x="43175" y="158877"/>
                    <a:pt x="48890" y="160973"/>
                    <a:pt x="54510" y="162878"/>
                  </a:cubicBezTo>
                  <a:cubicBezTo>
                    <a:pt x="75846" y="170307"/>
                    <a:pt x="98992" y="170021"/>
                    <a:pt x="120995" y="166973"/>
                  </a:cubicBezTo>
                  <a:cubicBezTo>
                    <a:pt x="125947" y="166307"/>
                    <a:pt x="130900" y="165164"/>
                    <a:pt x="135853" y="163925"/>
                  </a:cubicBezTo>
                  <a:cubicBezTo>
                    <a:pt x="140902" y="162687"/>
                    <a:pt x="145664" y="160687"/>
                    <a:pt x="150331" y="158496"/>
                  </a:cubicBezTo>
                  <a:cubicBezTo>
                    <a:pt x="154903" y="156401"/>
                    <a:pt x="159475" y="153829"/>
                    <a:pt x="163285" y="150400"/>
                  </a:cubicBezTo>
                  <a:cubicBezTo>
                    <a:pt x="168048" y="146209"/>
                    <a:pt x="171001" y="140970"/>
                    <a:pt x="173477" y="135160"/>
                  </a:cubicBezTo>
                  <a:cubicBezTo>
                    <a:pt x="177192" y="126206"/>
                    <a:pt x="178430" y="116205"/>
                    <a:pt x="177478" y="106585"/>
                  </a:cubicBezTo>
                  <a:cubicBezTo>
                    <a:pt x="176239" y="94679"/>
                    <a:pt x="172620" y="83534"/>
                    <a:pt x="167953" y="72581"/>
                  </a:cubicBezTo>
                  <a:cubicBezTo>
                    <a:pt x="164047" y="63341"/>
                    <a:pt x="158618" y="54578"/>
                    <a:pt x="152808" y="46387"/>
                  </a:cubicBezTo>
                  <a:cubicBezTo>
                    <a:pt x="149474" y="41624"/>
                    <a:pt x="145759" y="37148"/>
                    <a:pt x="142235" y="32575"/>
                  </a:cubicBezTo>
                  <a:cubicBezTo>
                    <a:pt x="138520" y="27908"/>
                    <a:pt x="134806" y="23336"/>
                    <a:pt x="130805" y="19050"/>
                  </a:cubicBezTo>
                  <a:cubicBezTo>
                    <a:pt x="127948" y="15907"/>
                    <a:pt x="124709" y="13144"/>
                    <a:pt x="121375" y="10478"/>
                  </a:cubicBezTo>
                  <a:cubicBezTo>
                    <a:pt x="119661" y="9049"/>
                    <a:pt x="117851" y="7715"/>
                    <a:pt x="116041" y="6477"/>
                  </a:cubicBezTo>
                  <a:cubicBezTo>
                    <a:pt x="113660" y="4858"/>
                    <a:pt x="110612" y="3715"/>
                    <a:pt x="108040" y="2667"/>
                  </a:cubicBezTo>
                  <a:cubicBezTo>
                    <a:pt x="103659" y="952"/>
                    <a:pt x="99277" y="381"/>
                    <a:pt x="94610" y="0"/>
                  </a:cubicBezTo>
                  <a:cubicBezTo>
                    <a:pt x="94134" y="0"/>
                    <a:pt x="93753" y="0"/>
                    <a:pt x="93277" y="0"/>
                  </a:cubicBezTo>
                  <a:cubicBezTo>
                    <a:pt x="89657" y="0"/>
                    <a:pt x="85942" y="952"/>
                    <a:pt x="82513" y="1714"/>
                  </a:cubicBezTo>
                  <a:cubicBezTo>
                    <a:pt x="74131" y="3619"/>
                    <a:pt x="69369" y="13049"/>
                    <a:pt x="71560" y="20955"/>
                  </a:cubicBezTo>
                  <a:cubicBezTo>
                    <a:pt x="71941" y="22289"/>
                    <a:pt x="72417" y="23527"/>
                    <a:pt x="73084" y="24670"/>
                  </a:cubicBezTo>
                  <a:cubicBezTo>
                    <a:pt x="66797" y="24860"/>
                    <a:pt x="60511" y="26194"/>
                    <a:pt x="54510" y="27908"/>
                  </a:cubicBezTo>
                  <a:cubicBezTo>
                    <a:pt x="44794" y="30766"/>
                    <a:pt x="35841" y="35624"/>
                    <a:pt x="27935" y="41815"/>
                  </a:cubicBezTo>
                  <a:close/>
                  <a:moveTo>
                    <a:pt x="70607" y="49435"/>
                  </a:moveTo>
                  <a:cubicBezTo>
                    <a:pt x="73084" y="49244"/>
                    <a:pt x="75560" y="49149"/>
                    <a:pt x="78037" y="49340"/>
                  </a:cubicBezTo>
                  <a:cubicBezTo>
                    <a:pt x="81561" y="50006"/>
                    <a:pt x="84895" y="50959"/>
                    <a:pt x="88228" y="52197"/>
                  </a:cubicBezTo>
                  <a:cubicBezTo>
                    <a:pt x="89848" y="52959"/>
                    <a:pt x="91467" y="53721"/>
                    <a:pt x="92991" y="54673"/>
                  </a:cubicBezTo>
                  <a:cubicBezTo>
                    <a:pt x="93372" y="55054"/>
                    <a:pt x="93753" y="55340"/>
                    <a:pt x="94229" y="55721"/>
                  </a:cubicBezTo>
                  <a:cubicBezTo>
                    <a:pt x="96706" y="57912"/>
                    <a:pt x="99373" y="59246"/>
                    <a:pt x="102802" y="59246"/>
                  </a:cubicBezTo>
                  <a:cubicBezTo>
                    <a:pt x="106040" y="59246"/>
                    <a:pt x="109088" y="57912"/>
                    <a:pt x="111374" y="55721"/>
                  </a:cubicBezTo>
                  <a:cubicBezTo>
                    <a:pt x="112993" y="54007"/>
                    <a:pt x="114136" y="51816"/>
                    <a:pt x="114613" y="49435"/>
                  </a:cubicBezTo>
                  <a:cubicBezTo>
                    <a:pt x="118042" y="53435"/>
                    <a:pt x="121280" y="57531"/>
                    <a:pt x="124519" y="61627"/>
                  </a:cubicBezTo>
                  <a:cubicBezTo>
                    <a:pt x="130900" y="70199"/>
                    <a:pt x="136615" y="79343"/>
                    <a:pt x="141092" y="88964"/>
                  </a:cubicBezTo>
                  <a:cubicBezTo>
                    <a:pt x="143569" y="95441"/>
                    <a:pt x="145569" y="102108"/>
                    <a:pt x="146712" y="108871"/>
                  </a:cubicBezTo>
                  <a:cubicBezTo>
                    <a:pt x="146998" y="111919"/>
                    <a:pt x="146998" y="114872"/>
                    <a:pt x="146712" y="117920"/>
                  </a:cubicBezTo>
                  <a:cubicBezTo>
                    <a:pt x="146236" y="120301"/>
                    <a:pt x="145569" y="122587"/>
                    <a:pt x="144807" y="124873"/>
                  </a:cubicBezTo>
                  <a:cubicBezTo>
                    <a:pt x="144331" y="125825"/>
                    <a:pt x="143759" y="126778"/>
                    <a:pt x="143283" y="127635"/>
                  </a:cubicBezTo>
                  <a:cubicBezTo>
                    <a:pt x="143092" y="127826"/>
                    <a:pt x="142997" y="127921"/>
                    <a:pt x="142807" y="128111"/>
                  </a:cubicBezTo>
                  <a:cubicBezTo>
                    <a:pt x="140045" y="130016"/>
                    <a:pt x="136996" y="131540"/>
                    <a:pt x="133949" y="133064"/>
                  </a:cubicBezTo>
                  <a:cubicBezTo>
                    <a:pt x="126233" y="136017"/>
                    <a:pt x="118137" y="137732"/>
                    <a:pt x="109945" y="138970"/>
                  </a:cubicBezTo>
                  <a:cubicBezTo>
                    <a:pt x="98992" y="140208"/>
                    <a:pt x="87752" y="140494"/>
                    <a:pt x="76799" y="139351"/>
                  </a:cubicBezTo>
                  <a:cubicBezTo>
                    <a:pt x="69178" y="138113"/>
                    <a:pt x="61749" y="136112"/>
                    <a:pt x="54510" y="133350"/>
                  </a:cubicBezTo>
                  <a:cubicBezTo>
                    <a:pt x="50414" y="131445"/>
                    <a:pt x="46699" y="129254"/>
                    <a:pt x="42985" y="126587"/>
                  </a:cubicBezTo>
                  <a:cubicBezTo>
                    <a:pt x="39460" y="123634"/>
                    <a:pt x="36222" y="120587"/>
                    <a:pt x="33269" y="117062"/>
                  </a:cubicBezTo>
                  <a:cubicBezTo>
                    <a:pt x="31650" y="114776"/>
                    <a:pt x="30221" y="112490"/>
                    <a:pt x="28983" y="110014"/>
                  </a:cubicBezTo>
                  <a:cubicBezTo>
                    <a:pt x="27649" y="106299"/>
                    <a:pt x="26602" y="102584"/>
                    <a:pt x="25935" y="98679"/>
                  </a:cubicBezTo>
                  <a:cubicBezTo>
                    <a:pt x="25649" y="95441"/>
                    <a:pt x="25554" y="92297"/>
                    <a:pt x="25840" y="89154"/>
                  </a:cubicBezTo>
                  <a:cubicBezTo>
                    <a:pt x="26411" y="86392"/>
                    <a:pt x="27173" y="83820"/>
                    <a:pt x="28126" y="81248"/>
                  </a:cubicBezTo>
                  <a:cubicBezTo>
                    <a:pt x="30126" y="77057"/>
                    <a:pt x="32412" y="73152"/>
                    <a:pt x="35079" y="69342"/>
                  </a:cubicBezTo>
                  <a:cubicBezTo>
                    <a:pt x="37746" y="66104"/>
                    <a:pt x="40794" y="63151"/>
                    <a:pt x="44032" y="60389"/>
                  </a:cubicBezTo>
                  <a:cubicBezTo>
                    <a:pt x="47747" y="57722"/>
                    <a:pt x="51652" y="55435"/>
                    <a:pt x="55843" y="53435"/>
                  </a:cubicBezTo>
                  <a:cubicBezTo>
                    <a:pt x="60606" y="51626"/>
                    <a:pt x="65559" y="50197"/>
                    <a:pt x="70607" y="49340"/>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94" name="Google Shape;194;p30"/>
          <p:cNvGrpSpPr/>
          <p:nvPr/>
        </p:nvGrpSpPr>
        <p:grpSpPr>
          <a:xfrm rot="317392">
            <a:off x="5134715" y="4090135"/>
            <a:ext cx="966955" cy="137429"/>
            <a:chOff x="1071369" y="5211451"/>
            <a:chExt cx="1418200" cy="201562"/>
          </a:xfrm>
        </p:grpSpPr>
        <p:sp>
          <p:nvSpPr>
            <p:cNvPr id="195" name="Google Shape;195;p30"/>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6" name="Google Shape;196;p30"/>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7" name="Google Shape;197;p30"/>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8" name="Google Shape;198;p30"/>
            <p:cNvSpPr/>
            <p:nvPr/>
          </p:nvSpPr>
          <p:spPr>
            <a:xfrm>
              <a:off x="2005028" y="5304986"/>
              <a:ext cx="156403" cy="81527"/>
            </a:xfrm>
            <a:custGeom>
              <a:avLst/>
              <a:gdLst/>
              <a:ahLst/>
              <a:cxnLst/>
              <a:rect l="l" t="t" r="r" b="b"/>
              <a:pathLst>
                <a:path w="156403" h="81527" extrusionOk="0">
                  <a:moveTo>
                    <a:pt x="128665" y="667"/>
                  </a:moveTo>
                  <a:cubicBezTo>
                    <a:pt x="110282" y="3810"/>
                    <a:pt x="92470" y="9239"/>
                    <a:pt x="74658" y="14669"/>
                  </a:cubicBezTo>
                  <a:cubicBezTo>
                    <a:pt x="55513" y="20574"/>
                    <a:pt x="36654" y="27337"/>
                    <a:pt x="17794" y="33814"/>
                  </a:cubicBezTo>
                  <a:cubicBezTo>
                    <a:pt x="11698" y="35909"/>
                    <a:pt x="6650" y="39243"/>
                    <a:pt x="3316" y="44958"/>
                  </a:cubicBezTo>
                  <a:cubicBezTo>
                    <a:pt x="78" y="50578"/>
                    <a:pt x="-875" y="57341"/>
                    <a:pt x="840" y="63627"/>
                  </a:cubicBezTo>
                  <a:cubicBezTo>
                    <a:pt x="2459" y="69628"/>
                    <a:pt x="6555" y="74962"/>
                    <a:pt x="11984" y="78105"/>
                  </a:cubicBezTo>
                  <a:cubicBezTo>
                    <a:pt x="17318" y="81248"/>
                    <a:pt x="24652" y="82582"/>
                    <a:pt x="30653" y="80582"/>
                  </a:cubicBezTo>
                  <a:cubicBezTo>
                    <a:pt x="49132" y="74200"/>
                    <a:pt x="67705" y="67913"/>
                    <a:pt x="86088" y="61532"/>
                  </a:cubicBezTo>
                  <a:cubicBezTo>
                    <a:pt x="104091" y="55245"/>
                    <a:pt x="121998" y="48673"/>
                    <a:pt x="140286" y="43053"/>
                  </a:cubicBezTo>
                  <a:cubicBezTo>
                    <a:pt x="151716" y="39529"/>
                    <a:pt x="158859" y="27813"/>
                    <a:pt x="155621" y="16002"/>
                  </a:cubicBezTo>
                  <a:cubicBezTo>
                    <a:pt x="154097" y="10478"/>
                    <a:pt x="150478" y="5715"/>
                    <a:pt x="145524" y="2858"/>
                  </a:cubicBezTo>
                  <a:cubicBezTo>
                    <a:pt x="142000" y="762"/>
                    <a:pt x="138476" y="0"/>
                    <a:pt x="134857" y="0"/>
                  </a:cubicBezTo>
                  <a:cubicBezTo>
                    <a:pt x="132856" y="0"/>
                    <a:pt x="130761" y="191"/>
                    <a:pt x="128570" y="57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99" name="Google Shape;199;p30"/>
            <p:cNvSpPr/>
            <p:nvPr/>
          </p:nvSpPr>
          <p:spPr>
            <a:xfrm>
              <a:off x="2311784" y="5211451"/>
              <a:ext cx="177785" cy="168988"/>
            </a:xfrm>
            <a:custGeom>
              <a:avLst/>
              <a:gdLst/>
              <a:ahLst/>
              <a:cxnLst/>
              <a:rect l="l" t="t" r="r" b="b"/>
              <a:pathLst>
                <a:path w="177785" h="168988" extrusionOk="0">
                  <a:moveTo>
                    <a:pt x="27935" y="42005"/>
                  </a:moveTo>
                  <a:cubicBezTo>
                    <a:pt x="19649" y="48482"/>
                    <a:pt x="12981" y="56579"/>
                    <a:pt x="7837" y="65723"/>
                  </a:cubicBezTo>
                  <a:cubicBezTo>
                    <a:pt x="2884" y="74390"/>
                    <a:pt x="408" y="83820"/>
                    <a:pt x="27" y="93726"/>
                  </a:cubicBezTo>
                  <a:cubicBezTo>
                    <a:pt x="-164" y="98584"/>
                    <a:pt x="694" y="103632"/>
                    <a:pt x="1456" y="108395"/>
                  </a:cubicBezTo>
                  <a:cubicBezTo>
                    <a:pt x="2408" y="113919"/>
                    <a:pt x="4504" y="119063"/>
                    <a:pt x="6694" y="124206"/>
                  </a:cubicBezTo>
                  <a:cubicBezTo>
                    <a:pt x="8695" y="128873"/>
                    <a:pt x="12028" y="132874"/>
                    <a:pt x="15076" y="136874"/>
                  </a:cubicBezTo>
                  <a:cubicBezTo>
                    <a:pt x="18124" y="140780"/>
                    <a:pt x="21744" y="144113"/>
                    <a:pt x="25554" y="147257"/>
                  </a:cubicBezTo>
                  <a:cubicBezTo>
                    <a:pt x="29459" y="150495"/>
                    <a:pt x="33555" y="153448"/>
                    <a:pt x="38032" y="155924"/>
                  </a:cubicBezTo>
                  <a:cubicBezTo>
                    <a:pt x="43175" y="158877"/>
                    <a:pt x="48890" y="160973"/>
                    <a:pt x="54510" y="162878"/>
                  </a:cubicBezTo>
                  <a:cubicBezTo>
                    <a:pt x="75846" y="170307"/>
                    <a:pt x="98992" y="170021"/>
                    <a:pt x="120995" y="166973"/>
                  </a:cubicBezTo>
                  <a:cubicBezTo>
                    <a:pt x="125947" y="166307"/>
                    <a:pt x="130900" y="165164"/>
                    <a:pt x="135853" y="163925"/>
                  </a:cubicBezTo>
                  <a:cubicBezTo>
                    <a:pt x="140902" y="162687"/>
                    <a:pt x="145664" y="160687"/>
                    <a:pt x="150331" y="158496"/>
                  </a:cubicBezTo>
                  <a:cubicBezTo>
                    <a:pt x="154903" y="156401"/>
                    <a:pt x="159475" y="153829"/>
                    <a:pt x="163285" y="150400"/>
                  </a:cubicBezTo>
                  <a:cubicBezTo>
                    <a:pt x="168048" y="146209"/>
                    <a:pt x="171001" y="140970"/>
                    <a:pt x="173477" y="135160"/>
                  </a:cubicBezTo>
                  <a:cubicBezTo>
                    <a:pt x="177192" y="126206"/>
                    <a:pt x="178430" y="116205"/>
                    <a:pt x="177478" y="106585"/>
                  </a:cubicBezTo>
                  <a:cubicBezTo>
                    <a:pt x="176239" y="94679"/>
                    <a:pt x="172620" y="83534"/>
                    <a:pt x="167953" y="72581"/>
                  </a:cubicBezTo>
                  <a:cubicBezTo>
                    <a:pt x="164047" y="63341"/>
                    <a:pt x="158618" y="54578"/>
                    <a:pt x="152808" y="46387"/>
                  </a:cubicBezTo>
                  <a:cubicBezTo>
                    <a:pt x="149474" y="41624"/>
                    <a:pt x="145759" y="37148"/>
                    <a:pt x="142235" y="32575"/>
                  </a:cubicBezTo>
                  <a:cubicBezTo>
                    <a:pt x="138520" y="27908"/>
                    <a:pt x="134806" y="23336"/>
                    <a:pt x="130805" y="19050"/>
                  </a:cubicBezTo>
                  <a:cubicBezTo>
                    <a:pt x="127948" y="15907"/>
                    <a:pt x="124709" y="13144"/>
                    <a:pt x="121375" y="10478"/>
                  </a:cubicBezTo>
                  <a:cubicBezTo>
                    <a:pt x="119661" y="9049"/>
                    <a:pt x="117851" y="7715"/>
                    <a:pt x="116041" y="6477"/>
                  </a:cubicBezTo>
                  <a:cubicBezTo>
                    <a:pt x="113660" y="4858"/>
                    <a:pt x="110612" y="3715"/>
                    <a:pt x="108040" y="2667"/>
                  </a:cubicBezTo>
                  <a:cubicBezTo>
                    <a:pt x="103659" y="952"/>
                    <a:pt x="99277" y="381"/>
                    <a:pt x="94610" y="0"/>
                  </a:cubicBezTo>
                  <a:cubicBezTo>
                    <a:pt x="94134" y="0"/>
                    <a:pt x="93753" y="0"/>
                    <a:pt x="93277" y="0"/>
                  </a:cubicBezTo>
                  <a:cubicBezTo>
                    <a:pt x="89657" y="0"/>
                    <a:pt x="85942" y="952"/>
                    <a:pt x="82513" y="1714"/>
                  </a:cubicBezTo>
                  <a:cubicBezTo>
                    <a:pt x="74131" y="3619"/>
                    <a:pt x="69369" y="13049"/>
                    <a:pt x="71560" y="20955"/>
                  </a:cubicBezTo>
                  <a:cubicBezTo>
                    <a:pt x="71941" y="22289"/>
                    <a:pt x="72417" y="23527"/>
                    <a:pt x="73084" y="24670"/>
                  </a:cubicBezTo>
                  <a:cubicBezTo>
                    <a:pt x="66797" y="24860"/>
                    <a:pt x="60511" y="26194"/>
                    <a:pt x="54510" y="27908"/>
                  </a:cubicBezTo>
                  <a:cubicBezTo>
                    <a:pt x="44794" y="30766"/>
                    <a:pt x="35841" y="35624"/>
                    <a:pt x="27935" y="41815"/>
                  </a:cubicBezTo>
                  <a:close/>
                  <a:moveTo>
                    <a:pt x="70607" y="49435"/>
                  </a:moveTo>
                  <a:cubicBezTo>
                    <a:pt x="73084" y="49244"/>
                    <a:pt x="75560" y="49149"/>
                    <a:pt x="78037" y="49340"/>
                  </a:cubicBezTo>
                  <a:cubicBezTo>
                    <a:pt x="81561" y="50006"/>
                    <a:pt x="84895" y="50959"/>
                    <a:pt x="88228" y="52197"/>
                  </a:cubicBezTo>
                  <a:cubicBezTo>
                    <a:pt x="89848" y="52959"/>
                    <a:pt x="91467" y="53721"/>
                    <a:pt x="92991" y="54673"/>
                  </a:cubicBezTo>
                  <a:cubicBezTo>
                    <a:pt x="93372" y="55054"/>
                    <a:pt x="93753" y="55340"/>
                    <a:pt x="94229" y="55721"/>
                  </a:cubicBezTo>
                  <a:cubicBezTo>
                    <a:pt x="96706" y="57912"/>
                    <a:pt x="99373" y="59246"/>
                    <a:pt x="102802" y="59246"/>
                  </a:cubicBezTo>
                  <a:cubicBezTo>
                    <a:pt x="106040" y="59246"/>
                    <a:pt x="109088" y="57912"/>
                    <a:pt x="111374" y="55721"/>
                  </a:cubicBezTo>
                  <a:cubicBezTo>
                    <a:pt x="112993" y="54007"/>
                    <a:pt x="114136" y="51816"/>
                    <a:pt x="114613" y="49435"/>
                  </a:cubicBezTo>
                  <a:cubicBezTo>
                    <a:pt x="118042" y="53435"/>
                    <a:pt x="121280" y="57531"/>
                    <a:pt x="124519" y="61627"/>
                  </a:cubicBezTo>
                  <a:cubicBezTo>
                    <a:pt x="130900" y="70199"/>
                    <a:pt x="136615" y="79343"/>
                    <a:pt x="141092" y="88964"/>
                  </a:cubicBezTo>
                  <a:cubicBezTo>
                    <a:pt x="143569" y="95441"/>
                    <a:pt x="145569" y="102108"/>
                    <a:pt x="146712" y="108871"/>
                  </a:cubicBezTo>
                  <a:cubicBezTo>
                    <a:pt x="146998" y="111919"/>
                    <a:pt x="146998" y="114872"/>
                    <a:pt x="146712" y="117920"/>
                  </a:cubicBezTo>
                  <a:cubicBezTo>
                    <a:pt x="146236" y="120301"/>
                    <a:pt x="145569" y="122587"/>
                    <a:pt x="144807" y="124873"/>
                  </a:cubicBezTo>
                  <a:cubicBezTo>
                    <a:pt x="144331" y="125825"/>
                    <a:pt x="143759" y="126778"/>
                    <a:pt x="143283" y="127635"/>
                  </a:cubicBezTo>
                  <a:cubicBezTo>
                    <a:pt x="143092" y="127826"/>
                    <a:pt x="142997" y="127921"/>
                    <a:pt x="142807" y="128111"/>
                  </a:cubicBezTo>
                  <a:cubicBezTo>
                    <a:pt x="140045" y="130016"/>
                    <a:pt x="136996" y="131540"/>
                    <a:pt x="133949" y="133064"/>
                  </a:cubicBezTo>
                  <a:cubicBezTo>
                    <a:pt x="126233" y="136017"/>
                    <a:pt x="118137" y="137732"/>
                    <a:pt x="109945" y="138970"/>
                  </a:cubicBezTo>
                  <a:cubicBezTo>
                    <a:pt x="98992" y="140208"/>
                    <a:pt x="87752" y="140494"/>
                    <a:pt x="76799" y="139351"/>
                  </a:cubicBezTo>
                  <a:cubicBezTo>
                    <a:pt x="69178" y="138113"/>
                    <a:pt x="61749" y="136112"/>
                    <a:pt x="54510" y="133350"/>
                  </a:cubicBezTo>
                  <a:cubicBezTo>
                    <a:pt x="50414" y="131445"/>
                    <a:pt x="46699" y="129254"/>
                    <a:pt x="42985" y="126587"/>
                  </a:cubicBezTo>
                  <a:cubicBezTo>
                    <a:pt x="39460" y="123634"/>
                    <a:pt x="36222" y="120587"/>
                    <a:pt x="33269" y="117062"/>
                  </a:cubicBezTo>
                  <a:cubicBezTo>
                    <a:pt x="31650" y="114776"/>
                    <a:pt x="30221" y="112490"/>
                    <a:pt x="28983" y="110014"/>
                  </a:cubicBezTo>
                  <a:cubicBezTo>
                    <a:pt x="27649" y="106299"/>
                    <a:pt x="26602" y="102584"/>
                    <a:pt x="25935" y="98679"/>
                  </a:cubicBezTo>
                  <a:cubicBezTo>
                    <a:pt x="25649" y="95441"/>
                    <a:pt x="25554" y="92297"/>
                    <a:pt x="25840" y="89154"/>
                  </a:cubicBezTo>
                  <a:cubicBezTo>
                    <a:pt x="26411" y="86392"/>
                    <a:pt x="27173" y="83820"/>
                    <a:pt x="28126" y="81248"/>
                  </a:cubicBezTo>
                  <a:cubicBezTo>
                    <a:pt x="30126" y="77057"/>
                    <a:pt x="32412" y="73152"/>
                    <a:pt x="35079" y="69342"/>
                  </a:cubicBezTo>
                  <a:cubicBezTo>
                    <a:pt x="37746" y="66104"/>
                    <a:pt x="40794" y="63151"/>
                    <a:pt x="44032" y="60389"/>
                  </a:cubicBezTo>
                  <a:cubicBezTo>
                    <a:pt x="47747" y="57722"/>
                    <a:pt x="51652" y="55435"/>
                    <a:pt x="55843" y="53435"/>
                  </a:cubicBezTo>
                  <a:cubicBezTo>
                    <a:pt x="60606" y="51626"/>
                    <a:pt x="65559" y="50197"/>
                    <a:pt x="70607" y="49340"/>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00" name="Google Shape;200;p30"/>
          <p:cNvGrpSpPr/>
          <p:nvPr/>
        </p:nvGrpSpPr>
        <p:grpSpPr>
          <a:xfrm rot="317392">
            <a:off x="7178256" y="4090134"/>
            <a:ext cx="966955" cy="137428"/>
            <a:chOff x="1071369" y="5211451"/>
            <a:chExt cx="1418200" cy="201562"/>
          </a:xfrm>
        </p:grpSpPr>
        <p:sp>
          <p:nvSpPr>
            <p:cNvPr id="201" name="Google Shape;201;p30"/>
            <p:cNvSpPr/>
            <p:nvPr/>
          </p:nvSpPr>
          <p:spPr>
            <a:xfrm>
              <a:off x="1071369" y="5268887"/>
              <a:ext cx="161735" cy="128690"/>
            </a:xfrm>
            <a:custGeom>
              <a:avLst/>
              <a:gdLst/>
              <a:ahLst/>
              <a:cxnLst/>
              <a:rect l="l" t="t" r="r" b="b"/>
              <a:pathLst>
                <a:path w="161735" h="128690" extrusionOk="0">
                  <a:moveTo>
                    <a:pt x="56484" y="5525"/>
                  </a:moveTo>
                  <a:cubicBezTo>
                    <a:pt x="52483" y="6382"/>
                    <a:pt x="48578" y="8192"/>
                    <a:pt x="44863" y="9906"/>
                  </a:cubicBezTo>
                  <a:cubicBezTo>
                    <a:pt x="41053" y="11621"/>
                    <a:pt x="37624" y="13907"/>
                    <a:pt x="34195" y="16288"/>
                  </a:cubicBezTo>
                  <a:cubicBezTo>
                    <a:pt x="27052" y="21336"/>
                    <a:pt x="20479" y="27337"/>
                    <a:pt x="14860" y="34004"/>
                  </a:cubicBezTo>
                  <a:cubicBezTo>
                    <a:pt x="12193" y="37148"/>
                    <a:pt x="9811" y="40481"/>
                    <a:pt x="7716" y="43910"/>
                  </a:cubicBezTo>
                  <a:cubicBezTo>
                    <a:pt x="5716" y="47244"/>
                    <a:pt x="4287" y="50959"/>
                    <a:pt x="2953" y="54578"/>
                  </a:cubicBezTo>
                  <a:cubicBezTo>
                    <a:pt x="96" y="62579"/>
                    <a:pt x="-666" y="71533"/>
                    <a:pt x="572" y="79915"/>
                  </a:cubicBezTo>
                  <a:cubicBezTo>
                    <a:pt x="1715" y="88106"/>
                    <a:pt x="5811" y="95250"/>
                    <a:pt x="10764" y="101727"/>
                  </a:cubicBezTo>
                  <a:cubicBezTo>
                    <a:pt x="16098" y="108585"/>
                    <a:pt x="22575" y="114110"/>
                    <a:pt x="30290" y="118205"/>
                  </a:cubicBezTo>
                  <a:cubicBezTo>
                    <a:pt x="37339" y="122015"/>
                    <a:pt x="45149" y="124587"/>
                    <a:pt x="52960" y="126492"/>
                  </a:cubicBezTo>
                  <a:cubicBezTo>
                    <a:pt x="62199" y="128683"/>
                    <a:pt x="71819" y="128873"/>
                    <a:pt x="81249" y="128588"/>
                  </a:cubicBezTo>
                  <a:cubicBezTo>
                    <a:pt x="99632" y="128111"/>
                    <a:pt x="118301" y="124492"/>
                    <a:pt x="135160" y="116872"/>
                  </a:cubicBezTo>
                  <a:cubicBezTo>
                    <a:pt x="138399" y="115443"/>
                    <a:pt x="141447" y="113633"/>
                    <a:pt x="144495" y="111824"/>
                  </a:cubicBezTo>
                  <a:cubicBezTo>
                    <a:pt x="148400" y="109442"/>
                    <a:pt x="151543" y="106490"/>
                    <a:pt x="154306" y="102870"/>
                  </a:cubicBezTo>
                  <a:cubicBezTo>
                    <a:pt x="156782" y="99632"/>
                    <a:pt x="158306" y="95822"/>
                    <a:pt x="159640" y="92012"/>
                  </a:cubicBezTo>
                  <a:cubicBezTo>
                    <a:pt x="161259" y="87535"/>
                    <a:pt x="161735" y="82391"/>
                    <a:pt x="161735" y="77629"/>
                  </a:cubicBezTo>
                  <a:cubicBezTo>
                    <a:pt x="161735" y="68675"/>
                    <a:pt x="157354" y="60198"/>
                    <a:pt x="152496" y="52864"/>
                  </a:cubicBezTo>
                  <a:cubicBezTo>
                    <a:pt x="150019" y="49054"/>
                    <a:pt x="147257" y="45339"/>
                    <a:pt x="144400" y="41815"/>
                  </a:cubicBezTo>
                  <a:cubicBezTo>
                    <a:pt x="141352" y="38100"/>
                    <a:pt x="137923" y="34766"/>
                    <a:pt x="134398" y="31528"/>
                  </a:cubicBezTo>
                  <a:cubicBezTo>
                    <a:pt x="128493" y="26099"/>
                    <a:pt x="122587" y="20479"/>
                    <a:pt x="116301" y="15526"/>
                  </a:cubicBezTo>
                  <a:cubicBezTo>
                    <a:pt x="109252" y="10001"/>
                    <a:pt x="101823" y="5239"/>
                    <a:pt x="93441" y="2096"/>
                  </a:cubicBezTo>
                  <a:cubicBezTo>
                    <a:pt x="89917" y="762"/>
                    <a:pt x="86202" y="0"/>
                    <a:pt x="82487" y="0"/>
                  </a:cubicBezTo>
                  <a:cubicBezTo>
                    <a:pt x="81630" y="0"/>
                    <a:pt x="80868" y="0"/>
                    <a:pt x="80011" y="95"/>
                  </a:cubicBezTo>
                  <a:cubicBezTo>
                    <a:pt x="77439" y="286"/>
                    <a:pt x="74962" y="762"/>
                    <a:pt x="72486" y="1429"/>
                  </a:cubicBezTo>
                  <a:cubicBezTo>
                    <a:pt x="70105" y="2000"/>
                    <a:pt x="67819" y="3239"/>
                    <a:pt x="65628" y="4191"/>
                  </a:cubicBezTo>
                  <a:cubicBezTo>
                    <a:pt x="65628" y="4191"/>
                    <a:pt x="65628" y="4191"/>
                    <a:pt x="65628" y="4191"/>
                  </a:cubicBezTo>
                  <a:cubicBezTo>
                    <a:pt x="62675" y="4382"/>
                    <a:pt x="59722" y="4763"/>
                    <a:pt x="56770" y="5429"/>
                  </a:cubicBezTo>
                  <a:close/>
                  <a:moveTo>
                    <a:pt x="70390" y="33528"/>
                  </a:moveTo>
                  <a:cubicBezTo>
                    <a:pt x="72962" y="31718"/>
                    <a:pt x="75534" y="29909"/>
                    <a:pt x="78296" y="28385"/>
                  </a:cubicBezTo>
                  <a:cubicBezTo>
                    <a:pt x="79344" y="28004"/>
                    <a:pt x="80392" y="27718"/>
                    <a:pt x="81535" y="27527"/>
                  </a:cubicBezTo>
                  <a:cubicBezTo>
                    <a:pt x="81725" y="27527"/>
                    <a:pt x="81820" y="27527"/>
                    <a:pt x="82011" y="27527"/>
                  </a:cubicBezTo>
                  <a:cubicBezTo>
                    <a:pt x="82773" y="27718"/>
                    <a:pt x="83535" y="28004"/>
                    <a:pt x="84392" y="28194"/>
                  </a:cubicBezTo>
                  <a:cubicBezTo>
                    <a:pt x="89726" y="30766"/>
                    <a:pt x="94584" y="33719"/>
                    <a:pt x="99346" y="37243"/>
                  </a:cubicBezTo>
                  <a:cubicBezTo>
                    <a:pt x="103633" y="40767"/>
                    <a:pt x="107728" y="44482"/>
                    <a:pt x="111919" y="48197"/>
                  </a:cubicBezTo>
                  <a:cubicBezTo>
                    <a:pt x="116777" y="52483"/>
                    <a:pt x="121540" y="56674"/>
                    <a:pt x="125635" y="61627"/>
                  </a:cubicBezTo>
                  <a:cubicBezTo>
                    <a:pt x="128683" y="65723"/>
                    <a:pt x="131636" y="69914"/>
                    <a:pt x="133922" y="74486"/>
                  </a:cubicBezTo>
                  <a:cubicBezTo>
                    <a:pt x="134303" y="75628"/>
                    <a:pt x="134684" y="76772"/>
                    <a:pt x="134970" y="77915"/>
                  </a:cubicBezTo>
                  <a:cubicBezTo>
                    <a:pt x="134970" y="79058"/>
                    <a:pt x="134970" y="80201"/>
                    <a:pt x="134970" y="81344"/>
                  </a:cubicBezTo>
                  <a:cubicBezTo>
                    <a:pt x="134589" y="83058"/>
                    <a:pt x="134208" y="84773"/>
                    <a:pt x="133541" y="86392"/>
                  </a:cubicBezTo>
                  <a:cubicBezTo>
                    <a:pt x="133255" y="86963"/>
                    <a:pt x="132874" y="87535"/>
                    <a:pt x="132589" y="88106"/>
                  </a:cubicBezTo>
                  <a:cubicBezTo>
                    <a:pt x="132112" y="88583"/>
                    <a:pt x="131636" y="88964"/>
                    <a:pt x="131160" y="89440"/>
                  </a:cubicBezTo>
                  <a:cubicBezTo>
                    <a:pt x="127445" y="92012"/>
                    <a:pt x="123540" y="94107"/>
                    <a:pt x="119444" y="96012"/>
                  </a:cubicBezTo>
                  <a:cubicBezTo>
                    <a:pt x="110014" y="99727"/>
                    <a:pt x="100108" y="102203"/>
                    <a:pt x="90107" y="103727"/>
                  </a:cubicBezTo>
                  <a:cubicBezTo>
                    <a:pt x="80487" y="104870"/>
                    <a:pt x="70676" y="105347"/>
                    <a:pt x="61056" y="104394"/>
                  </a:cubicBezTo>
                  <a:cubicBezTo>
                    <a:pt x="54769" y="103346"/>
                    <a:pt x="48578" y="101632"/>
                    <a:pt x="42577" y="99346"/>
                  </a:cubicBezTo>
                  <a:cubicBezTo>
                    <a:pt x="39339" y="97822"/>
                    <a:pt x="36386" y="96203"/>
                    <a:pt x="33433" y="94107"/>
                  </a:cubicBezTo>
                  <a:cubicBezTo>
                    <a:pt x="30671" y="91726"/>
                    <a:pt x="28195" y="89249"/>
                    <a:pt x="25909" y="86392"/>
                  </a:cubicBezTo>
                  <a:cubicBezTo>
                    <a:pt x="24480" y="84296"/>
                    <a:pt x="23146" y="82201"/>
                    <a:pt x="22003" y="79915"/>
                  </a:cubicBezTo>
                  <a:cubicBezTo>
                    <a:pt x="21527" y="78486"/>
                    <a:pt x="21051" y="76962"/>
                    <a:pt x="20765" y="75438"/>
                  </a:cubicBezTo>
                  <a:cubicBezTo>
                    <a:pt x="20479" y="72390"/>
                    <a:pt x="20575" y="69437"/>
                    <a:pt x="20860" y="66485"/>
                  </a:cubicBezTo>
                  <a:cubicBezTo>
                    <a:pt x="21432" y="63151"/>
                    <a:pt x="22289" y="59912"/>
                    <a:pt x="23527" y="56769"/>
                  </a:cubicBezTo>
                  <a:cubicBezTo>
                    <a:pt x="25147" y="53435"/>
                    <a:pt x="27052" y="50483"/>
                    <a:pt x="29242" y="47530"/>
                  </a:cubicBezTo>
                  <a:cubicBezTo>
                    <a:pt x="33052" y="42958"/>
                    <a:pt x="37243" y="38767"/>
                    <a:pt x="41815" y="34862"/>
                  </a:cubicBezTo>
                  <a:cubicBezTo>
                    <a:pt x="42482" y="36576"/>
                    <a:pt x="43435" y="38195"/>
                    <a:pt x="44863" y="39624"/>
                  </a:cubicBezTo>
                  <a:cubicBezTo>
                    <a:pt x="50102" y="44863"/>
                    <a:pt x="58579" y="44672"/>
                    <a:pt x="63818" y="39624"/>
                  </a:cubicBezTo>
                  <a:cubicBezTo>
                    <a:pt x="65914" y="37529"/>
                    <a:pt x="68104" y="35528"/>
                    <a:pt x="70390" y="33719"/>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2" name="Google Shape;202;p30"/>
            <p:cNvSpPr/>
            <p:nvPr/>
          </p:nvSpPr>
          <p:spPr>
            <a:xfrm>
              <a:off x="1348946" y="5314226"/>
              <a:ext cx="225915" cy="71769"/>
            </a:xfrm>
            <a:custGeom>
              <a:avLst/>
              <a:gdLst/>
              <a:ahLst/>
              <a:cxnLst/>
              <a:rect l="l" t="t" r="r" b="b"/>
              <a:pathLst>
                <a:path w="225915" h="71769" extrusionOk="0">
                  <a:moveTo>
                    <a:pt x="13603" y="35338"/>
                  </a:moveTo>
                  <a:cubicBezTo>
                    <a:pt x="9031" y="36195"/>
                    <a:pt x="4745" y="40005"/>
                    <a:pt x="2554" y="43910"/>
                  </a:cubicBezTo>
                  <a:cubicBezTo>
                    <a:pt x="78" y="48197"/>
                    <a:pt x="-684" y="53435"/>
                    <a:pt x="649" y="58198"/>
                  </a:cubicBezTo>
                  <a:cubicBezTo>
                    <a:pt x="1888" y="62865"/>
                    <a:pt x="5031" y="66865"/>
                    <a:pt x="9222" y="69342"/>
                  </a:cubicBezTo>
                  <a:cubicBezTo>
                    <a:pt x="13794" y="72009"/>
                    <a:pt x="18461" y="72200"/>
                    <a:pt x="23509" y="71247"/>
                  </a:cubicBezTo>
                  <a:cubicBezTo>
                    <a:pt x="57133" y="64961"/>
                    <a:pt x="90661" y="58579"/>
                    <a:pt x="124189" y="52197"/>
                  </a:cubicBezTo>
                  <a:cubicBezTo>
                    <a:pt x="153526" y="46577"/>
                    <a:pt x="182767" y="40291"/>
                    <a:pt x="212390" y="36195"/>
                  </a:cubicBezTo>
                  <a:cubicBezTo>
                    <a:pt x="215533" y="35338"/>
                    <a:pt x="218200" y="33719"/>
                    <a:pt x="220486" y="31433"/>
                  </a:cubicBezTo>
                  <a:cubicBezTo>
                    <a:pt x="223915" y="28003"/>
                    <a:pt x="225916" y="23241"/>
                    <a:pt x="225916" y="18478"/>
                  </a:cubicBezTo>
                  <a:cubicBezTo>
                    <a:pt x="225916" y="13716"/>
                    <a:pt x="224011" y="8954"/>
                    <a:pt x="220486" y="5429"/>
                  </a:cubicBezTo>
                  <a:cubicBezTo>
                    <a:pt x="217629" y="2572"/>
                    <a:pt x="212962" y="0"/>
                    <a:pt x="208675" y="0"/>
                  </a:cubicBezTo>
                  <a:cubicBezTo>
                    <a:pt x="208294" y="0"/>
                    <a:pt x="207913" y="0"/>
                    <a:pt x="207532" y="0"/>
                  </a:cubicBezTo>
                  <a:cubicBezTo>
                    <a:pt x="176767" y="3524"/>
                    <a:pt x="146382" y="9811"/>
                    <a:pt x="115997" y="15812"/>
                  </a:cubicBezTo>
                  <a:cubicBezTo>
                    <a:pt x="81898" y="22479"/>
                    <a:pt x="47703" y="28956"/>
                    <a:pt x="13603" y="35433"/>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3" name="Google Shape;203;p30"/>
            <p:cNvSpPr/>
            <p:nvPr/>
          </p:nvSpPr>
          <p:spPr>
            <a:xfrm>
              <a:off x="1746752" y="5258028"/>
              <a:ext cx="168063" cy="154985"/>
            </a:xfrm>
            <a:custGeom>
              <a:avLst/>
              <a:gdLst/>
              <a:ahLst/>
              <a:cxnLst/>
              <a:rect l="l" t="t" r="r" b="b"/>
              <a:pathLst>
                <a:path w="168063" h="154985" extrusionOk="0">
                  <a:moveTo>
                    <a:pt x="154150" y="46672"/>
                  </a:moveTo>
                  <a:cubicBezTo>
                    <a:pt x="150435" y="40958"/>
                    <a:pt x="145863" y="35814"/>
                    <a:pt x="141196" y="30956"/>
                  </a:cubicBezTo>
                  <a:cubicBezTo>
                    <a:pt x="136052" y="25622"/>
                    <a:pt x="130623" y="20764"/>
                    <a:pt x="124717" y="16288"/>
                  </a:cubicBezTo>
                  <a:cubicBezTo>
                    <a:pt x="119669" y="12478"/>
                    <a:pt x="114430" y="9144"/>
                    <a:pt x="108715" y="6382"/>
                  </a:cubicBezTo>
                  <a:cubicBezTo>
                    <a:pt x="105001" y="4572"/>
                    <a:pt x="101095" y="3048"/>
                    <a:pt x="97095" y="1905"/>
                  </a:cubicBezTo>
                  <a:cubicBezTo>
                    <a:pt x="93285" y="762"/>
                    <a:pt x="89094" y="571"/>
                    <a:pt x="85093" y="286"/>
                  </a:cubicBezTo>
                  <a:cubicBezTo>
                    <a:pt x="79093" y="-95"/>
                    <a:pt x="72997" y="667"/>
                    <a:pt x="67091" y="1810"/>
                  </a:cubicBezTo>
                  <a:cubicBezTo>
                    <a:pt x="66424" y="1429"/>
                    <a:pt x="65758" y="1143"/>
                    <a:pt x="64996" y="952"/>
                  </a:cubicBezTo>
                  <a:cubicBezTo>
                    <a:pt x="62805" y="381"/>
                    <a:pt x="60519" y="95"/>
                    <a:pt x="58138" y="0"/>
                  </a:cubicBezTo>
                  <a:cubicBezTo>
                    <a:pt x="57852" y="0"/>
                    <a:pt x="57661" y="0"/>
                    <a:pt x="57376" y="0"/>
                  </a:cubicBezTo>
                  <a:cubicBezTo>
                    <a:pt x="54137" y="0"/>
                    <a:pt x="50803" y="762"/>
                    <a:pt x="47755" y="1714"/>
                  </a:cubicBezTo>
                  <a:cubicBezTo>
                    <a:pt x="44136" y="2762"/>
                    <a:pt x="40897" y="4667"/>
                    <a:pt x="37849" y="6858"/>
                  </a:cubicBezTo>
                  <a:cubicBezTo>
                    <a:pt x="30801" y="12002"/>
                    <a:pt x="25181" y="18955"/>
                    <a:pt x="19942" y="25908"/>
                  </a:cubicBezTo>
                  <a:cubicBezTo>
                    <a:pt x="14989" y="32480"/>
                    <a:pt x="10989" y="39624"/>
                    <a:pt x="7750" y="47244"/>
                  </a:cubicBezTo>
                  <a:cubicBezTo>
                    <a:pt x="4131" y="55816"/>
                    <a:pt x="1178" y="64675"/>
                    <a:pt x="226" y="73914"/>
                  </a:cubicBezTo>
                  <a:cubicBezTo>
                    <a:pt x="-536" y="82296"/>
                    <a:pt x="702" y="90678"/>
                    <a:pt x="2893" y="98774"/>
                  </a:cubicBezTo>
                  <a:cubicBezTo>
                    <a:pt x="5274" y="107347"/>
                    <a:pt x="9465" y="115443"/>
                    <a:pt x="14608" y="122682"/>
                  </a:cubicBezTo>
                  <a:cubicBezTo>
                    <a:pt x="17085" y="126111"/>
                    <a:pt x="19847" y="129445"/>
                    <a:pt x="22800" y="132493"/>
                  </a:cubicBezTo>
                  <a:cubicBezTo>
                    <a:pt x="25657" y="135541"/>
                    <a:pt x="29086" y="138112"/>
                    <a:pt x="32420" y="140684"/>
                  </a:cubicBezTo>
                  <a:cubicBezTo>
                    <a:pt x="35468" y="142970"/>
                    <a:pt x="38802" y="144685"/>
                    <a:pt x="42231" y="146209"/>
                  </a:cubicBezTo>
                  <a:cubicBezTo>
                    <a:pt x="46708" y="148304"/>
                    <a:pt x="51375" y="149924"/>
                    <a:pt x="56042" y="151257"/>
                  </a:cubicBezTo>
                  <a:cubicBezTo>
                    <a:pt x="63948" y="153448"/>
                    <a:pt x="72330" y="154496"/>
                    <a:pt x="80521" y="154877"/>
                  </a:cubicBezTo>
                  <a:cubicBezTo>
                    <a:pt x="89570" y="155353"/>
                    <a:pt x="98714" y="154210"/>
                    <a:pt x="107477" y="152495"/>
                  </a:cubicBezTo>
                  <a:cubicBezTo>
                    <a:pt x="115573" y="150876"/>
                    <a:pt x="123289" y="147923"/>
                    <a:pt x="130813" y="144494"/>
                  </a:cubicBezTo>
                  <a:cubicBezTo>
                    <a:pt x="138719" y="140875"/>
                    <a:pt x="146053" y="135827"/>
                    <a:pt x="152435" y="129826"/>
                  </a:cubicBezTo>
                  <a:cubicBezTo>
                    <a:pt x="158436" y="124111"/>
                    <a:pt x="162246" y="116776"/>
                    <a:pt x="164913" y="109061"/>
                  </a:cubicBezTo>
                  <a:cubicBezTo>
                    <a:pt x="166342" y="104965"/>
                    <a:pt x="166913" y="100679"/>
                    <a:pt x="167485" y="96393"/>
                  </a:cubicBezTo>
                  <a:cubicBezTo>
                    <a:pt x="168056" y="92107"/>
                    <a:pt x="168247" y="87916"/>
                    <a:pt x="167866" y="83630"/>
                  </a:cubicBezTo>
                  <a:cubicBezTo>
                    <a:pt x="167294" y="76962"/>
                    <a:pt x="165484" y="70676"/>
                    <a:pt x="163008" y="64484"/>
                  </a:cubicBezTo>
                  <a:cubicBezTo>
                    <a:pt x="160436" y="58293"/>
                    <a:pt x="157483" y="52292"/>
                    <a:pt x="153864" y="46672"/>
                  </a:cubicBezTo>
                  <a:close/>
                  <a:moveTo>
                    <a:pt x="141196" y="95822"/>
                  </a:moveTo>
                  <a:cubicBezTo>
                    <a:pt x="140624" y="99060"/>
                    <a:pt x="139767" y="102203"/>
                    <a:pt x="138624" y="105347"/>
                  </a:cubicBezTo>
                  <a:cubicBezTo>
                    <a:pt x="137862" y="106966"/>
                    <a:pt x="136909" y="108490"/>
                    <a:pt x="135957" y="110014"/>
                  </a:cubicBezTo>
                  <a:cubicBezTo>
                    <a:pt x="134052" y="112205"/>
                    <a:pt x="131956" y="114110"/>
                    <a:pt x="129766" y="116014"/>
                  </a:cubicBezTo>
                  <a:cubicBezTo>
                    <a:pt x="125003" y="119444"/>
                    <a:pt x="119860" y="122396"/>
                    <a:pt x="114430" y="124873"/>
                  </a:cubicBezTo>
                  <a:cubicBezTo>
                    <a:pt x="107477" y="127540"/>
                    <a:pt x="100429" y="129445"/>
                    <a:pt x="93094" y="130588"/>
                  </a:cubicBezTo>
                  <a:cubicBezTo>
                    <a:pt x="85570" y="131445"/>
                    <a:pt x="78045" y="131350"/>
                    <a:pt x="70425" y="130588"/>
                  </a:cubicBezTo>
                  <a:cubicBezTo>
                    <a:pt x="64138" y="129635"/>
                    <a:pt x="58042" y="128111"/>
                    <a:pt x="52042" y="125825"/>
                  </a:cubicBezTo>
                  <a:cubicBezTo>
                    <a:pt x="48613" y="124206"/>
                    <a:pt x="45374" y="122396"/>
                    <a:pt x="42231" y="120206"/>
                  </a:cubicBezTo>
                  <a:cubicBezTo>
                    <a:pt x="38707" y="117253"/>
                    <a:pt x="35468" y="113919"/>
                    <a:pt x="32515" y="110299"/>
                  </a:cubicBezTo>
                  <a:cubicBezTo>
                    <a:pt x="29563" y="106299"/>
                    <a:pt x="27086" y="102203"/>
                    <a:pt x="24991" y="97726"/>
                  </a:cubicBezTo>
                  <a:cubicBezTo>
                    <a:pt x="23181" y="92964"/>
                    <a:pt x="21752" y="88106"/>
                    <a:pt x="20895" y="83058"/>
                  </a:cubicBezTo>
                  <a:cubicBezTo>
                    <a:pt x="20609" y="79724"/>
                    <a:pt x="20609" y="76390"/>
                    <a:pt x="20895" y="73057"/>
                  </a:cubicBezTo>
                  <a:cubicBezTo>
                    <a:pt x="22038" y="66199"/>
                    <a:pt x="24133" y="59531"/>
                    <a:pt x="26705" y="53150"/>
                  </a:cubicBezTo>
                  <a:cubicBezTo>
                    <a:pt x="29753" y="46482"/>
                    <a:pt x="33277" y="40291"/>
                    <a:pt x="37659" y="34481"/>
                  </a:cubicBezTo>
                  <a:cubicBezTo>
                    <a:pt x="38611" y="33242"/>
                    <a:pt x="39659" y="32004"/>
                    <a:pt x="40612" y="30766"/>
                  </a:cubicBezTo>
                  <a:cubicBezTo>
                    <a:pt x="41659" y="32004"/>
                    <a:pt x="42898" y="33052"/>
                    <a:pt x="44231" y="33814"/>
                  </a:cubicBezTo>
                  <a:cubicBezTo>
                    <a:pt x="47279" y="35623"/>
                    <a:pt x="51661" y="36481"/>
                    <a:pt x="55090" y="35243"/>
                  </a:cubicBezTo>
                  <a:cubicBezTo>
                    <a:pt x="55852" y="34957"/>
                    <a:pt x="56614" y="34671"/>
                    <a:pt x="57471" y="34385"/>
                  </a:cubicBezTo>
                  <a:cubicBezTo>
                    <a:pt x="57757" y="38195"/>
                    <a:pt x="60043" y="41529"/>
                    <a:pt x="64043" y="42672"/>
                  </a:cubicBezTo>
                  <a:cubicBezTo>
                    <a:pt x="68615" y="43910"/>
                    <a:pt x="74235" y="41148"/>
                    <a:pt x="75283" y="36290"/>
                  </a:cubicBezTo>
                  <a:cubicBezTo>
                    <a:pt x="75759" y="34100"/>
                    <a:pt x="76235" y="31909"/>
                    <a:pt x="76711" y="29718"/>
                  </a:cubicBezTo>
                  <a:cubicBezTo>
                    <a:pt x="80045" y="29527"/>
                    <a:pt x="83379" y="29527"/>
                    <a:pt x="86713" y="29908"/>
                  </a:cubicBezTo>
                  <a:cubicBezTo>
                    <a:pt x="89189" y="30385"/>
                    <a:pt x="91666" y="31147"/>
                    <a:pt x="94047" y="32004"/>
                  </a:cubicBezTo>
                  <a:cubicBezTo>
                    <a:pt x="99857" y="34671"/>
                    <a:pt x="105286" y="38005"/>
                    <a:pt x="110430" y="41815"/>
                  </a:cubicBezTo>
                  <a:cubicBezTo>
                    <a:pt x="117383" y="47434"/>
                    <a:pt x="123860" y="53626"/>
                    <a:pt x="129575" y="60484"/>
                  </a:cubicBezTo>
                  <a:cubicBezTo>
                    <a:pt x="133004" y="65341"/>
                    <a:pt x="135957" y="70580"/>
                    <a:pt x="138433" y="76010"/>
                  </a:cubicBezTo>
                  <a:cubicBezTo>
                    <a:pt x="139672" y="79248"/>
                    <a:pt x="140624" y="82486"/>
                    <a:pt x="141291" y="85820"/>
                  </a:cubicBezTo>
                  <a:cubicBezTo>
                    <a:pt x="141577" y="89249"/>
                    <a:pt x="141481" y="92678"/>
                    <a:pt x="141100" y="9601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 name="Google Shape;204;p30"/>
            <p:cNvSpPr/>
            <p:nvPr/>
          </p:nvSpPr>
          <p:spPr>
            <a:xfrm>
              <a:off x="2005028" y="5304986"/>
              <a:ext cx="156403" cy="81527"/>
            </a:xfrm>
            <a:custGeom>
              <a:avLst/>
              <a:gdLst/>
              <a:ahLst/>
              <a:cxnLst/>
              <a:rect l="l" t="t" r="r" b="b"/>
              <a:pathLst>
                <a:path w="156403" h="81527" extrusionOk="0">
                  <a:moveTo>
                    <a:pt x="128665" y="667"/>
                  </a:moveTo>
                  <a:cubicBezTo>
                    <a:pt x="110282" y="3810"/>
                    <a:pt x="92470" y="9239"/>
                    <a:pt x="74658" y="14669"/>
                  </a:cubicBezTo>
                  <a:cubicBezTo>
                    <a:pt x="55513" y="20574"/>
                    <a:pt x="36654" y="27337"/>
                    <a:pt x="17794" y="33814"/>
                  </a:cubicBezTo>
                  <a:cubicBezTo>
                    <a:pt x="11698" y="35909"/>
                    <a:pt x="6650" y="39243"/>
                    <a:pt x="3316" y="44958"/>
                  </a:cubicBezTo>
                  <a:cubicBezTo>
                    <a:pt x="78" y="50578"/>
                    <a:pt x="-875" y="57341"/>
                    <a:pt x="840" y="63627"/>
                  </a:cubicBezTo>
                  <a:cubicBezTo>
                    <a:pt x="2459" y="69628"/>
                    <a:pt x="6555" y="74962"/>
                    <a:pt x="11984" y="78105"/>
                  </a:cubicBezTo>
                  <a:cubicBezTo>
                    <a:pt x="17318" y="81248"/>
                    <a:pt x="24652" y="82582"/>
                    <a:pt x="30653" y="80582"/>
                  </a:cubicBezTo>
                  <a:cubicBezTo>
                    <a:pt x="49132" y="74200"/>
                    <a:pt x="67705" y="67913"/>
                    <a:pt x="86088" y="61532"/>
                  </a:cubicBezTo>
                  <a:cubicBezTo>
                    <a:pt x="104091" y="55245"/>
                    <a:pt x="121998" y="48673"/>
                    <a:pt x="140286" y="43053"/>
                  </a:cubicBezTo>
                  <a:cubicBezTo>
                    <a:pt x="151716" y="39529"/>
                    <a:pt x="158859" y="27813"/>
                    <a:pt x="155621" y="16002"/>
                  </a:cubicBezTo>
                  <a:cubicBezTo>
                    <a:pt x="154097" y="10478"/>
                    <a:pt x="150478" y="5715"/>
                    <a:pt x="145524" y="2858"/>
                  </a:cubicBezTo>
                  <a:cubicBezTo>
                    <a:pt x="142000" y="762"/>
                    <a:pt x="138476" y="0"/>
                    <a:pt x="134857" y="0"/>
                  </a:cubicBezTo>
                  <a:cubicBezTo>
                    <a:pt x="132856" y="0"/>
                    <a:pt x="130761" y="191"/>
                    <a:pt x="128570" y="572"/>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5" name="Google Shape;205;p30"/>
            <p:cNvSpPr/>
            <p:nvPr/>
          </p:nvSpPr>
          <p:spPr>
            <a:xfrm>
              <a:off x="2311784" y="5211451"/>
              <a:ext cx="177785" cy="168988"/>
            </a:xfrm>
            <a:custGeom>
              <a:avLst/>
              <a:gdLst/>
              <a:ahLst/>
              <a:cxnLst/>
              <a:rect l="l" t="t" r="r" b="b"/>
              <a:pathLst>
                <a:path w="177785" h="168988" extrusionOk="0">
                  <a:moveTo>
                    <a:pt x="27935" y="42005"/>
                  </a:moveTo>
                  <a:cubicBezTo>
                    <a:pt x="19649" y="48482"/>
                    <a:pt x="12981" y="56579"/>
                    <a:pt x="7837" y="65723"/>
                  </a:cubicBezTo>
                  <a:cubicBezTo>
                    <a:pt x="2884" y="74390"/>
                    <a:pt x="408" y="83820"/>
                    <a:pt x="27" y="93726"/>
                  </a:cubicBezTo>
                  <a:cubicBezTo>
                    <a:pt x="-164" y="98584"/>
                    <a:pt x="694" y="103632"/>
                    <a:pt x="1456" y="108395"/>
                  </a:cubicBezTo>
                  <a:cubicBezTo>
                    <a:pt x="2408" y="113919"/>
                    <a:pt x="4504" y="119063"/>
                    <a:pt x="6694" y="124206"/>
                  </a:cubicBezTo>
                  <a:cubicBezTo>
                    <a:pt x="8695" y="128873"/>
                    <a:pt x="12028" y="132874"/>
                    <a:pt x="15076" y="136874"/>
                  </a:cubicBezTo>
                  <a:cubicBezTo>
                    <a:pt x="18124" y="140780"/>
                    <a:pt x="21744" y="144113"/>
                    <a:pt x="25554" y="147257"/>
                  </a:cubicBezTo>
                  <a:cubicBezTo>
                    <a:pt x="29459" y="150495"/>
                    <a:pt x="33555" y="153448"/>
                    <a:pt x="38032" y="155924"/>
                  </a:cubicBezTo>
                  <a:cubicBezTo>
                    <a:pt x="43175" y="158877"/>
                    <a:pt x="48890" y="160973"/>
                    <a:pt x="54510" y="162878"/>
                  </a:cubicBezTo>
                  <a:cubicBezTo>
                    <a:pt x="75846" y="170307"/>
                    <a:pt x="98992" y="170021"/>
                    <a:pt x="120995" y="166973"/>
                  </a:cubicBezTo>
                  <a:cubicBezTo>
                    <a:pt x="125947" y="166307"/>
                    <a:pt x="130900" y="165164"/>
                    <a:pt x="135853" y="163925"/>
                  </a:cubicBezTo>
                  <a:cubicBezTo>
                    <a:pt x="140902" y="162687"/>
                    <a:pt x="145664" y="160687"/>
                    <a:pt x="150331" y="158496"/>
                  </a:cubicBezTo>
                  <a:cubicBezTo>
                    <a:pt x="154903" y="156401"/>
                    <a:pt x="159475" y="153829"/>
                    <a:pt x="163285" y="150400"/>
                  </a:cubicBezTo>
                  <a:cubicBezTo>
                    <a:pt x="168048" y="146209"/>
                    <a:pt x="171001" y="140970"/>
                    <a:pt x="173477" y="135160"/>
                  </a:cubicBezTo>
                  <a:cubicBezTo>
                    <a:pt x="177192" y="126206"/>
                    <a:pt x="178430" y="116205"/>
                    <a:pt x="177478" y="106585"/>
                  </a:cubicBezTo>
                  <a:cubicBezTo>
                    <a:pt x="176239" y="94679"/>
                    <a:pt x="172620" y="83534"/>
                    <a:pt x="167953" y="72581"/>
                  </a:cubicBezTo>
                  <a:cubicBezTo>
                    <a:pt x="164047" y="63341"/>
                    <a:pt x="158618" y="54578"/>
                    <a:pt x="152808" y="46387"/>
                  </a:cubicBezTo>
                  <a:cubicBezTo>
                    <a:pt x="149474" y="41624"/>
                    <a:pt x="145759" y="37148"/>
                    <a:pt x="142235" y="32575"/>
                  </a:cubicBezTo>
                  <a:cubicBezTo>
                    <a:pt x="138520" y="27908"/>
                    <a:pt x="134806" y="23336"/>
                    <a:pt x="130805" y="19050"/>
                  </a:cubicBezTo>
                  <a:cubicBezTo>
                    <a:pt x="127948" y="15907"/>
                    <a:pt x="124709" y="13144"/>
                    <a:pt x="121375" y="10478"/>
                  </a:cubicBezTo>
                  <a:cubicBezTo>
                    <a:pt x="119661" y="9049"/>
                    <a:pt x="117851" y="7715"/>
                    <a:pt x="116041" y="6477"/>
                  </a:cubicBezTo>
                  <a:cubicBezTo>
                    <a:pt x="113660" y="4858"/>
                    <a:pt x="110612" y="3715"/>
                    <a:pt x="108040" y="2667"/>
                  </a:cubicBezTo>
                  <a:cubicBezTo>
                    <a:pt x="103659" y="952"/>
                    <a:pt x="99277" y="381"/>
                    <a:pt x="94610" y="0"/>
                  </a:cubicBezTo>
                  <a:cubicBezTo>
                    <a:pt x="94134" y="0"/>
                    <a:pt x="93753" y="0"/>
                    <a:pt x="93277" y="0"/>
                  </a:cubicBezTo>
                  <a:cubicBezTo>
                    <a:pt x="89657" y="0"/>
                    <a:pt x="85942" y="952"/>
                    <a:pt x="82513" y="1714"/>
                  </a:cubicBezTo>
                  <a:cubicBezTo>
                    <a:pt x="74131" y="3619"/>
                    <a:pt x="69369" y="13049"/>
                    <a:pt x="71560" y="20955"/>
                  </a:cubicBezTo>
                  <a:cubicBezTo>
                    <a:pt x="71941" y="22289"/>
                    <a:pt x="72417" y="23527"/>
                    <a:pt x="73084" y="24670"/>
                  </a:cubicBezTo>
                  <a:cubicBezTo>
                    <a:pt x="66797" y="24860"/>
                    <a:pt x="60511" y="26194"/>
                    <a:pt x="54510" y="27908"/>
                  </a:cubicBezTo>
                  <a:cubicBezTo>
                    <a:pt x="44794" y="30766"/>
                    <a:pt x="35841" y="35624"/>
                    <a:pt x="27935" y="41815"/>
                  </a:cubicBezTo>
                  <a:close/>
                  <a:moveTo>
                    <a:pt x="70607" y="49435"/>
                  </a:moveTo>
                  <a:cubicBezTo>
                    <a:pt x="73084" y="49244"/>
                    <a:pt x="75560" y="49149"/>
                    <a:pt x="78037" y="49340"/>
                  </a:cubicBezTo>
                  <a:cubicBezTo>
                    <a:pt x="81561" y="50006"/>
                    <a:pt x="84895" y="50959"/>
                    <a:pt x="88228" y="52197"/>
                  </a:cubicBezTo>
                  <a:cubicBezTo>
                    <a:pt x="89848" y="52959"/>
                    <a:pt x="91467" y="53721"/>
                    <a:pt x="92991" y="54673"/>
                  </a:cubicBezTo>
                  <a:cubicBezTo>
                    <a:pt x="93372" y="55054"/>
                    <a:pt x="93753" y="55340"/>
                    <a:pt x="94229" y="55721"/>
                  </a:cubicBezTo>
                  <a:cubicBezTo>
                    <a:pt x="96706" y="57912"/>
                    <a:pt x="99373" y="59246"/>
                    <a:pt x="102802" y="59246"/>
                  </a:cubicBezTo>
                  <a:cubicBezTo>
                    <a:pt x="106040" y="59246"/>
                    <a:pt x="109088" y="57912"/>
                    <a:pt x="111374" y="55721"/>
                  </a:cubicBezTo>
                  <a:cubicBezTo>
                    <a:pt x="112993" y="54007"/>
                    <a:pt x="114136" y="51816"/>
                    <a:pt x="114613" y="49435"/>
                  </a:cubicBezTo>
                  <a:cubicBezTo>
                    <a:pt x="118042" y="53435"/>
                    <a:pt x="121280" y="57531"/>
                    <a:pt x="124519" y="61627"/>
                  </a:cubicBezTo>
                  <a:cubicBezTo>
                    <a:pt x="130900" y="70199"/>
                    <a:pt x="136615" y="79343"/>
                    <a:pt x="141092" y="88964"/>
                  </a:cubicBezTo>
                  <a:cubicBezTo>
                    <a:pt x="143569" y="95441"/>
                    <a:pt x="145569" y="102108"/>
                    <a:pt x="146712" y="108871"/>
                  </a:cubicBezTo>
                  <a:cubicBezTo>
                    <a:pt x="146998" y="111919"/>
                    <a:pt x="146998" y="114872"/>
                    <a:pt x="146712" y="117920"/>
                  </a:cubicBezTo>
                  <a:cubicBezTo>
                    <a:pt x="146236" y="120301"/>
                    <a:pt x="145569" y="122587"/>
                    <a:pt x="144807" y="124873"/>
                  </a:cubicBezTo>
                  <a:cubicBezTo>
                    <a:pt x="144331" y="125825"/>
                    <a:pt x="143759" y="126778"/>
                    <a:pt x="143283" y="127635"/>
                  </a:cubicBezTo>
                  <a:cubicBezTo>
                    <a:pt x="143092" y="127826"/>
                    <a:pt x="142997" y="127921"/>
                    <a:pt x="142807" y="128111"/>
                  </a:cubicBezTo>
                  <a:cubicBezTo>
                    <a:pt x="140045" y="130016"/>
                    <a:pt x="136996" y="131540"/>
                    <a:pt x="133949" y="133064"/>
                  </a:cubicBezTo>
                  <a:cubicBezTo>
                    <a:pt x="126233" y="136017"/>
                    <a:pt x="118137" y="137732"/>
                    <a:pt x="109945" y="138970"/>
                  </a:cubicBezTo>
                  <a:cubicBezTo>
                    <a:pt x="98992" y="140208"/>
                    <a:pt x="87752" y="140494"/>
                    <a:pt x="76799" y="139351"/>
                  </a:cubicBezTo>
                  <a:cubicBezTo>
                    <a:pt x="69178" y="138113"/>
                    <a:pt x="61749" y="136112"/>
                    <a:pt x="54510" y="133350"/>
                  </a:cubicBezTo>
                  <a:cubicBezTo>
                    <a:pt x="50414" y="131445"/>
                    <a:pt x="46699" y="129254"/>
                    <a:pt x="42985" y="126587"/>
                  </a:cubicBezTo>
                  <a:cubicBezTo>
                    <a:pt x="39460" y="123634"/>
                    <a:pt x="36222" y="120587"/>
                    <a:pt x="33269" y="117062"/>
                  </a:cubicBezTo>
                  <a:cubicBezTo>
                    <a:pt x="31650" y="114776"/>
                    <a:pt x="30221" y="112490"/>
                    <a:pt x="28983" y="110014"/>
                  </a:cubicBezTo>
                  <a:cubicBezTo>
                    <a:pt x="27649" y="106299"/>
                    <a:pt x="26602" y="102584"/>
                    <a:pt x="25935" y="98679"/>
                  </a:cubicBezTo>
                  <a:cubicBezTo>
                    <a:pt x="25649" y="95441"/>
                    <a:pt x="25554" y="92297"/>
                    <a:pt x="25840" y="89154"/>
                  </a:cubicBezTo>
                  <a:cubicBezTo>
                    <a:pt x="26411" y="86392"/>
                    <a:pt x="27173" y="83820"/>
                    <a:pt x="28126" y="81248"/>
                  </a:cubicBezTo>
                  <a:cubicBezTo>
                    <a:pt x="30126" y="77057"/>
                    <a:pt x="32412" y="73152"/>
                    <a:pt x="35079" y="69342"/>
                  </a:cubicBezTo>
                  <a:cubicBezTo>
                    <a:pt x="37746" y="66104"/>
                    <a:pt x="40794" y="63151"/>
                    <a:pt x="44032" y="60389"/>
                  </a:cubicBezTo>
                  <a:cubicBezTo>
                    <a:pt x="47747" y="57722"/>
                    <a:pt x="51652" y="55435"/>
                    <a:pt x="55843" y="53435"/>
                  </a:cubicBezTo>
                  <a:cubicBezTo>
                    <a:pt x="60606" y="51626"/>
                    <a:pt x="65559" y="50197"/>
                    <a:pt x="70607" y="49340"/>
                  </a:cubicBezTo>
                  <a:close/>
                </a:path>
              </a:pathLst>
            </a:custGeom>
            <a:solidFill>
              <a:srgbClr val="E0218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206" name="Google Shape;206;p30"/>
          <p:cNvSpPr txBox="1"/>
          <p:nvPr/>
        </p:nvSpPr>
        <p:spPr>
          <a:xfrm>
            <a:off x="884576" y="4297650"/>
            <a:ext cx="881100" cy="2385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100">
                <a:solidFill>
                  <a:schemeClr val="dk1"/>
                </a:solidFill>
                <a:latin typeface="Courgette"/>
                <a:ea typeface="Courgette"/>
                <a:cs typeface="Courgette"/>
                <a:sym typeface="Courgette"/>
              </a:rPr>
              <a:t>- as Barbie</a:t>
            </a:r>
            <a:endParaRPr sz="1100">
              <a:solidFill>
                <a:schemeClr val="dk1"/>
              </a:solidFill>
              <a:latin typeface="Courgette"/>
              <a:ea typeface="Courgette"/>
              <a:cs typeface="Courgette"/>
              <a:sym typeface="Courgette"/>
            </a:endParaRPr>
          </a:p>
        </p:txBody>
      </p:sp>
      <p:sp>
        <p:nvSpPr>
          <p:cNvPr id="207" name="Google Shape;207;p30"/>
          <p:cNvSpPr txBox="1"/>
          <p:nvPr/>
        </p:nvSpPr>
        <p:spPr>
          <a:xfrm>
            <a:off x="3087976" y="4297650"/>
            <a:ext cx="777300" cy="2385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100">
                <a:solidFill>
                  <a:schemeClr val="dk1"/>
                </a:solidFill>
                <a:latin typeface="Courgette"/>
                <a:ea typeface="Courgette"/>
                <a:cs typeface="Courgette"/>
                <a:sym typeface="Courgette"/>
              </a:rPr>
              <a:t>- as Ken</a:t>
            </a:r>
            <a:endParaRPr sz="1100">
              <a:solidFill>
                <a:schemeClr val="dk1"/>
              </a:solidFill>
              <a:latin typeface="Courgette"/>
              <a:ea typeface="Courgette"/>
              <a:cs typeface="Courgette"/>
              <a:sym typeface="Courgette"/>
            </a:endParaRPr>
          </a:p>
        </p:txBody>
      </p:sp>
      <p:sp>
        <p:nvSpPr>
          <p:cNvPr id="208" name="Google Shape;208;p30"/>
          <p:cNvSpPr txBox="1"/>
          <p:nvPr/>
        </p:nvSpPr>
        <p:spPr>
          <a:xfrm>
            <a:off x="7307626" y="4297650"/>
            <a:ext cx="708300" cy="2385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100">
                <a:solidFill>
                  <a:schemeClr val="dk1"/>
                </a:solidFill>
                <a:latin typeface="Courgette"/>
                <a:ea typeface="Courgette"/>
                <a:cs typeface="Courgette"/>
                <a:sym typeface="Courgette"/>
              </a:rPr>
              <a:t>- as Ken</a:t>
            </a:r>
            <a:endParaRPr sz="1100">
              <a:solidFill>
                <a:schemeClr val="dk1"/>
              </a:solidFill>
              <a:latin typeface="Courgette"/>
              <a:ea typeface="Courgette"/>
              <a:cs typeface="Courgette"/>
              <a:sym typeface="Courgette"/>
            </a:endParaRPr>
          </a:p>
        </p:txBody>
      </p:sp>
      <p:sp>
        <p:nvSpPr>
          <p:cNvPr id="209" name="Google Shape;209;p30"/>
          <p:cNvSpPr txBox="1"/>
          <p:nvPr/>
        </p:nvSpPr>
        <p:spPr>
          <a:xfrm>
            <a:off x="5155251" y="4297650"/>
            <a:ext cx="950400" cy="2385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1100">
                <a:solidFill>
                  <a:schemeClr val="dk1"/>
                </a:solidFill>
                <a:latin typeface="Courgette"/>
                <a:ea typeface="Courgette"/>
                <a:cs typeface="Courgette"/>
                <a:sym typeface="Courgette"/>
              </a:rPr>
              <a:t>- as Barbie</a:t>
            </a:r>
            <a:endParaRPr sz="1100">
              <a:solidFill>
                <a:schemeClr val="dk1"/>
              </a:solidFill>
              <a:latin typeface="Courgette"/>
              <a:ea typeface="Courgette"/>
              <a:cs typeface="Courgette"/>
              <a:sym typeface="Courgette"/>
            </a:endParaRPr>
          </a:p>
        </p:txBody>
      </p:sp>
      <p:sp>
        <p:nvSpPr>
          <p:cNvPr id="210" name="Google Shape;210;p30"/>
          <p:cNvSpPr/>
          <p:nvPr/>
        </p:nvSpPr>
        <p:spPr>
          <a:xfrm rot="-5400000">
            <a:off x="574759" y="2162675"/>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E0218A"/>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1" name="Google Shape;211;p30"/>
          <p:cNvSpPr/>
          <p:nvPr/>
        </p:nvSpPr>
        <p:spPr>
          <a:xfrm rot="-8898632">
            <a:off x="2760082" y="2162675"/>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E0218A"/>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2" name="Google Shape;212;p30"/>
          <p:cNvSpPr/>
          <p:nvPr/>
        </p:nvSpPr>
        <p:spPr>
          <a:xfrm rot="-2639687">
            <a:off x="4867820" y="2162675"/>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E0218A"/>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3" name="Google Shape;213;p30"/>
          <p:cNvSpPr/>
          <p:nvPr/>
        </p:nvSpPr>
        <p:spPr>
          <a:xfrm rot="6102292">
            <a:off x="6975558" y="2162675"/>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E0218A"/>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4" name="Google Shape;214;p30"/>
          <p:cNvSpPr/>
          <p:nvPr/>
        </p:nvSpPr>
        <p:spPr>
          <a:xfrm rot="2647355">
            <a:off x="574759" y="2104980"/>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F0D65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5" name="Google Shape;215;p30"/>
          <p:cNvSpPr/>
          <p:nvPr/>
        </p:nvSpPr>
        <p:spPr>
          <a:xfrm rot="-851277">
            <a:off x="2760082" y="2104980"/>
            <a:ext cx="1500742"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F0D65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6" name="Google Shape;216;p30"/>
          <p:cNvSpPr/>
          <p:nvPr/>
        </p:nvSpPr>
        <p:spPr>
          <a:xfrm rot="5407668">
            <a:off x="4867820" y="2104981"/>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F0D65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17" name="Google Shape;217;p30"/>
          <p:cNvSpPr/>
          <p:nvPr/>
        </p:nvSpPr>
        <p:spPr>
          <a:xfrm rot="-7450353">
            <a:off x="6975558" y="2104981"/>
            <a:ext cx="1500743" cy="1345575"/>
          </a:xfrm>
          <a:custGeom>
            <a:avLst/>
            <a:gdLst/>
            <a:ahLst/>
            <a:cxnLst/>
            <a:rect l="l" t="t" r="r" b="b"/>
            <a:pathLst>
              <a:path w="4523223" h="4055554" extrusionOk="0">
                <a:moveTo>
                  <a:pt x="4145130" y="217858"/>
                </a:moveTo>
                <a:cubicBezTo>
                  <a:pt x="4514700" y="521706"/>
                  <a:pt x="4583280" y="1192266"/>
                  <a:pt x="4480410" y="1760908"/>
                </a:cubicBezTo>
                <a:cubicBezTo>
                  <a:pt x="4376587" y="2328598"/>
                  <a:pt x="4101315" y="2793418"/>
                  <a:pt x="3731745" y="3203946"/>
                </a:cubicBezTo>
                <a:cubicBezTo>
                  <a:pt x="3362175" y="3615426"/>
                  <a:pt x="2897355" y="3973566"/>
                  <a:pt x="2363002" y="4043098"/>
                </a:cubicBezTo>
                <a:cubicBezTo>
                  <a:pt x="1828650" y="4112631"/>
                  <a:pt x="1224765" y="3893556"/>
                  <a:pt x="748515" y="3483028"/>
                </a:cubicBezTo>
                <a:cubicBezTo>
                  <a:pt x="272265" y="3071548"/>
                  <a:pt x="-76350" y="2467663"/>
                  <a:pt x="15090" y="1955218"/>
                </a:cubicBezTo>
                <a:cubicBezTo>
                  <a:pt x="106530" y="1442773"/>
                  <a:pt x="638025" y="1021768"/>
                  <a:pt x="1114275" y="718873"/>
                </a:cubicBezTo>
                <a:cubicBezTo>
                  <a:pt x="1590525" y="415026"/>
                  <a:pt x="2011530" y="230241"/>
                  <a:pt x="2557312" y="104511"/>
                </a:cubicBezTo>
                <a:cubicBezTo>
                  <a:pt x="3104047" y="-20267"/>
                  <a:pt x="3774607" y="-85037"/>
                  <a:pt x="4145130" y="217858"/>
                </a:cubicBezTo>
              </a:path>
            </a:pathLst>
          </a:custGeom>
          <a:noFill/>
          <a:ln w="12700" cap="flat" cmpd="sng">
            <a:solidFill>
              <a:srgbClr val="F0D652"/>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1" descr="A child in a pink dress standing on a platform&#10;&#10;Description automatically generated"/>
          <p:cNvPicPr preferRelativeResize="0">
            <a:picLocks noGrp="1"/>
          </p:cNvPicPr>
          <p:nvPr>
            <p:ph type="pic" idx="2"/>
          </p:nvPr>
        </p:nvPicPr>
        <p:blipFill rotWithShape="1">
          <a:blip r:embed="rId3">
            <a:alphaModFix/>
          </a:blip>
          <a:srcRect t="18365" b="18366"/>
          <a:stretch/>
        </p:blipFill>
        <p:spPr>
          <a:xfrm>
            <a:off x="0" y="-71755"/>
            <a:ext cx="9144000" cy="3255576"/>
          </a:xfrm>
          <a:prstGeom prst="rect">
            <a:avLst/>
          </a:prstGeom>
          <a:noFill/>
          <a:ln>
            <a:noFill/>
          </a:ln>
        </p:spPr>
      </p:pic>
      <p:sp>
        <p:nvSpPr>
          <p:cNvPr id="223" name="Google Shape;223;p31"/>
          <p:cNvSpPr/>
          <p:nvPr/>
        </p:nvSpPr>
        <p:spPr>
          <a:xfrm>
            <a:off x="0" y="0"/>
            <a:ext cx="9144000" cy="5143500"/>
          </a:xfrm>
          <a:custGeom>
            <a:avLst/>
            <a:gdLst/>
            <a:ahLst/>
            <a:cxnLst/>
            <a:rect l="l" t="t" r="r" b="b"/>
            <a:pathLst>
              <a:path w="12192000" h="6858000" extrusionOk="0">
                <a:moveTo>
                  <a:pt x="0" y="2114127"/>
                </a:moveTo>
                <a:lnTo>
                  <a:pt x="508001" y="2429764"/>
                </a:lnTo>
                <a:cubicBezTo>
                  <a:pt x="1016000" y="2746757"/>
                  <a:pt x="2032000" y="3378030"/>
                  <a:pt x="3048000" y="3451184"/>
                </a:cubicBezTo>
                <a:cubicBezTo>
                  <a:pt x="4064000" y="3522980"/>
                  <a:pt x="5080000" y="3035300"/>
                  <a:pt x="6096000" y="3218181"/>
                </a:cubicBezTo>
                <a:cubicBezTo>
                  <a:pt x="7112000" y="3401060"/>
                  <a:pt x="8128000" y="4254500"/>
                  <a:pt x="9144000" y="4245017"/>
                </a:cubicBezTo>
                <a:cubicBezTo>
                  <a:pt x="10160000" y="4236890"/>
                  <a:pt x="11176000" y="3364484"/>
                  <a:pt x="11684001" y="2929636"/>
                </a:cubicBezTo>
                <a:lnTo>
                  <a:pt x="12192000" y="2493434"/>
                </a:lnTo>
                <a:lnTo>
                  <a:pt x="12192000" y="6858000"/>
                </a:lnTo>
                <a:lnTo>
                  <a:pt x="0" y="6858000"/>
                </a:lnTo>
                <a:close/>
                <a:moveTo>
                  <a:pt x="153981" y="0"/>
                </a:moveTo>
                <a:lnTo>
                  <a:pt x="12192000" y="0"/>
                </a:lnTo>
                <a:lnTo>
                  <a:pt x="12192000" y="283634"/>
                </a:lnTo>
                <a:lnTo>
                  <a:pt x="11684001" y="719836"/>
                </a:lnTo>
                <a:cubicBezTo>
                  <a:pt x="11176000" y="1154683"/>
                  <a:pt x="10160000" y="2027090"/>
                  <a:pt x="9144000" y="2035217"/>
                </a:cubicBezTo>
                <a:cubicBezTo>
                  <a:pt x="8128000" y="2044700"/>
                  <a:pt x="7112000" y="1191260"/>
                  <a:pt x="6096000" y="1008381"/>
                </a:cubicBezTo>
                <a:cubicBezTo>
                  <a:pt x="5080000" y="825500"/>
                  <a:pt x="4064000" y="1313180"/>
                  <a:pt x="3048000" y="1241383"/>
                </a:cubicBezTo>
                <a:cubicBezTo>
                  <a:pt x="2032000" y="1168230"/>
                  <a:pt x="1016000" y="536957"/>
                  <a:pt x="508001" y="219964"/>
                </a:cubicBezTo>
                <a:close/>
              </a:path>
            </a:pathLst>
          </a:cu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 name="Google Shape;224;p31"/>
          <p:cNvSpPr txBox="1"/>
          <p:nvPr/>
        </p:nvSpPr>
        <p:spPr>
          <a:xfrm>
            <a:off x="494110" y="3056221"/>
            <a:ext cx="4685417" cy="48474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GB" sz="2700" b="1">
                <a:solidFill>
                  <a:schemeClr val="dk1"/>
                </a:solidFill>
                <a:latin typeface="Courgette"/>
                <a:ea typeface="Courgette"/>
                <a:cs typeface="Courgette"/>
                <a:sym typeface="Courgette"/>
              </a:rPr>
              <a:t>Empowering Girls Everywhere</a:t>
            </a:r>
            <a:endParaRPr sz="2700" b="1">
              <a:solidFill>
                <a:schemeClr val="dk1"/>
              </a:solidFill>
              <a:latin typeface="Courgette"/>
              <a:ea typeface="Courgette"/>
              <a:cs typeface="Courgette"/>
              <a:sym typeface="Courgette"/>
            </a:endParaRPr>
          </a:p>
        </p:txBody>
      </p:sp>
      <p:sp>
        <p:nvSpPr>
          <p:cNvPr id="225" name="Google Shape;225;p31"/>
          <p:cNvSpPr txBox="1"/>
          <p:nvPr/>
        </p:nvSpPr>
        <p:spPr>
          <a:xfrm>
            <a:off x="494110" y="3909149"/>
            <a:ext cx="8128396" cy="877163"/>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GB" sz="1200">
                <a:solidFill>
                  <a:schemeClr val="dk1"/>
                </a:solidFill>
                <a:latin typeface="Nunito"/>
                <a:ea typeface="Nunito"/>
                <a:cs typeface="Nunito"/>
                <a:sym typeface="Nunito"/>
              </a:rPr>
              <a:t>Lorem ipsum dolor sit amet, consectetur adipiscing elit, sed do eiusmod tempor incididunt ut labore et dolore magna aliqua. Ut enim ad minim veniam, quis nostrud exercitation ullamco laboris nisi ut aliquip ex ea commodo duis aute irure dolor in reprehenderit in voluptate</a:t>
            </a:r>
            <a:endParaRPr sz="1200">
              <a:solidFill>
                <a:schemeClr val="dk1"/>
              </a:solidFill>
              <a:latin typeface="Nunito"/>
              <a:ea typeface="Nunito"/>
              <a:cs typeface="Nunito"/>
              <a:sym typeface="Nunito"/>
            </a:endParaRPr>
          </a:p>
        </p:txBody>
      </p:sp>
      <p:pic>
        <p:nvPicPr>
          <p:cNvPr id="226" name="Google Shape;226;p31"/>
          <p:cNvPicPr preferRelativeResize="0"/>
          <p:nvPr/>
        </p:nvPicPr>
        <p:blipFill rotWithShape="1">
          <a:blip r:embed="rId5">
            <a:alphaModFix/>
          </a:blip>
          <a:srcRect/>
          <a:stretch/>
        </p:blipFill>
        <p:spPr>
          <a:xfrm rot="223577">
            <a:off x="555173" y="3635762"/>
            <a:ext cx="1857375" cy="1785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0218A"/>
        </a:solidFill>
        <a:effectLst/>
      </p:bgPr>
    </p:bg>
    <p:spTree>
      <p:nvGrpSpPr>
        <p:cNvPr id="1" name="Shape 230"/>
        <p:cNvGrpSpPr/>
        <p:nvPr/>
      </p:nvGrpSpPr>
      <p:grpSpPr>
        <a:xfrm>
          <a:off x="0" y="0"/>
          <a:ext cx="0" cy="0"/>
          <a:chOff x="0" y="0"/>
          <a:chExt cx="0" cy="0"/>
        </a:xfrm>
      </p:grpSpPr>
      <p:grpSp>
        <p:nvGrpSpPr>
          <p:cNvPr id="231" name="Google Shape;231;p32"/>
          <p:cNvGrpSpPr/>
          <p:nvPr/>
        </p:nvGrpSpPr>
        <p:grpSpPr>
          <a:xfrm flipH="1">
            <a:off x="493650" y="1898591"/>
            <a:ext cx="1099373" cy="771605"/>
            <a:chOff x="8097308" y="1979789"/>
            <a:chExt cx="1001183" cy="702689"/>
          </a:xfrm>
        </p:grpSpPr>
        <p:sp>
          <p:nvSpPr>
            <p:cNvPr id="232" name="Google Shape;232;p32"/>
            <p:cNvSpPr/>
            <p:nvPr/>
          </p:nvSpPr>
          <p:spPr>
            <a:xfrm>
              <a:off x="8097308" y="1979789"/>
              <a:ext cx="475818" cy="702689"/>
            </a:xfrm>
            <a:custGeom>
              <a:avLst/>
              <a:gdLst/>
              <a:ahLst/>
              <a:cxnLst/>
              <a:rect l="l" t="t" r="r" b="b"/>
              <a:pathLst>
                <a:path w="475818" h="702689" extrusionOk="0">
                  <a:moveTo>
                    <a:pt x="192460" y="471488"/>
                  </a:moveTo>
                  <a:cubicBezTo>
                    <a:pt x="82842" y="450253"/>
                    <a:pt x="0" y="353674"/>
                    <a:pt x="0" y="237909"/>
                  </a:cubicBezTo>
                  <a:cubicBezTo>
                    <a:pt x="0" y="106591"/>
                    <a:pt x="106591" y="0"/>
                    <a:pt x="237909" y="0"/>
                  </a:cubicBezTo>
                  <a:cubicBezTo>
                    <a:pt x="369227" y="0"/>
                    <a:pt x="475818" y="106591"/>
                    <a:pt x="475818" y="237909"/>
                  </a:cubicBezTo>
                  <a:cubicBezTo>
                    <a:pt x="475818" y="412907"/>
                    <a:pt x="416865" y="521593"/>
                    <a:pt x="347667" y="589534"/>
                  </a:cubicBezTo>
                  <a:cubicBezTo>
                    <a:pt x="241728" y="693564"/>
                    <a:pt x="109059" y="702598"/>
                    <a:pt x="109059" y="702598"/>
                  </a:cubicBezTo>
                  <a:cubicBezTo>
                    <a:pt x="95555" y="703576"/>
                    <a:pt x="82749" y="696637"/>
                    <a:pt x="76137" y="684856"/>
                  </a:cubicBezTo>
                  <a:cubicBezTo>
                    <a:pt x="69477" y="673121"/>
                    <a:pt x="70269" y="658546"/>
                    <a:pt x="78092" y="647556"/>
                  </a:cubicBezTo>
                  <a:cubicBezTo>
                    <a:pt x="78092" y="647556"/>
                    <a:pt x="141144" y="558800"/>
                    <a:pt x="180446" y="493141"/>
                  </a:cubicBezTo>
                  <a:cubicBezTo>
                    <a:pt x="184544" y="486249"/>
                    <a:pt x="188688" y="478659"/>
                    <a:pt x="192460" y="471488"/>
                  </a:cubicBezTo>
                  <a:close/>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33" name="Google Shape;233;p32"/>
            <p:cNvSpPr/>
            <p:nvPr/>
          </p:nvSpPr>
          <p:spPr>
            <a:xfrm>
              <a:off x="8622673" y="1979789"/>
              <a:ext cx="475818" cy="702689"/>
            </a:xfrm>
            <a:custGeom>
              <a:avLst/>
              <a:gdLst/>
              <a:ahLst/>
              <a:cxnLst/>
              <a:rect l="l" t="t" r="r" b="b"/>
              <a:pathLst>
                <a:path w="475818" h="702689" extrusionOk="0">
                  <a:moveTo>
                    <a:pt x="192460" y="471488"/>
                  </a:moveTo>
                  <a:cubicBezTo>
                    <a:pt x="82842" y="450253"/>
                    <a:pt x="0" y="353674"/>
                    <a:pt x="0" y="237909"/>
                  </a:cubicBezTo>
                  <a:cubicBezTo>
                    <a:pt x="0" y="106591"/>
                    <a:pt x="106591" y="0"/>
                    <a:pt x="237909" y="0"/>
                  </a:cubicBezTo>
                  <a:cubicBezTo>
                    <a:pt x="369227" y="0"/>
                    <a:pt x="475818" y="106591"/>
                    <a:pt x="475818" y="237909"/>
                  </a:cubicBezTo>
                  <a:cubicBezTo>
                    <a:pt x="475818" y="412907"/>
                    <a:pt x="416865" y="521593"/>
                    <a:pt x="347667" y="589534"/>
                  </a:cubicBezTo>
                  <a:cubicBezTo>
                    <a:pt x="241728" y="693564"/>
                    <a:pt x="109059" y="702598"/>
                    <a:pt x="109059" y="702598"/>
                  </a:cubicBezTo>
                  <a:cubicBezTo>
                    <a:pt x="95555" y="703576"/>
                    <a:pt x="82749" y="696637"/>
                    <a:pt x="76137" y="684856"/>
                  </a:cubicBezTo>
                  <a:cubicBezTo>
                    <a:pt x="69524" y="673121"/>
                    <a:pt x="70269" y="658546"/>
                    <a:pt x="78092" y="647556"/>
                  </a:cubicBezTo>
                  <a:cubicBezTo>
                    <a:pt x="78092" y="647556"/>
                    <a:pt x="141144" y="558800"/>
                    <a:pt x="180446" y="493141"/>
                  </a:cubicBezTo>
                  <a:cubicBezTo>
                    <a:pt x="184544" y="486249"/>
                    <a:pt x="188688" y="478659"/>
                    <a:pt x="192460" y="471488"/>
                  </a:cubicBezTo>
                  <a:close/>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34" name="Google Shape;234;p32"/>
          <p:cNvGrpSpPr/>
          <p:nvPr/>
        </p:nvGrpSpPr>
        <p:grpSpPr>
          <a:xfrm>
            <a:off x="7475094" y="2710470"/>
            <a:ext cx="1099373" cy="771605"/>
            <a:chOff x="8097308" y="1979789"/>
            <a:chExt cx="1001183" cy="702689"/>
          </a:xfrm>
        </p:grpSpPr>
        <p:sp>
          <p:nvSpPr>
            <p:cNvPr id="235" name="Google Shape;235;p32"/>
            <p:cNvSpPr/>
            <p:nvPr/>
          </p:nvSpPr>
          <p:spPr>
            <a:xfrm>
              <a:off x="8097308" y="1979789"/>
              <a:ext cx="475818" cy="702689"/>
            </a:xfrm>
            <a:custGeom>
              <a:avLst/>
              <a:gdLst/>
              <a:ahLst/>
              <a:cxnLst/>
              <a:rect l="l" t="t" r="r" b="b"/>
              <a:pathLst>
                <a:path w="475818" h="702689" extrusionOk="0">
                  <a:moveTo>
                    <a:pt x="192460" y="471488"/>
                  </a:moveTo>
                  <a:cubicBezTo>
                    <a:pt x="82842" y="450253"/>
                    <a:pt x="0" y="353674"/>
                    <a:pt x="0" y="237909"/>
                  </a:cubicBezTo>
                  <a:cubicBezTo>
                    <a:pt x="0" y="106591"/>
                    <a:pt x="106591" y="0"/>
                    <a:pt x="237909" y="0"/>
                  </a:cubicBezTo>
                  <a:cubicBezTo>
                    <a:pt x="369227" y="0"/>
                    <a:pt x="475818" y="106591"/>
                    <a:pt x="475818" y="237909"/>
                  </a:cubicBezTo>
                  <a:cubicBezTo>
                    <a:pt x="475818" y="412907"/>
                    <a:pt x="416865" y="521593"/>
                    <a:pt x="347667" y="589534"/>
                  </a:cubicBezTo>
                  <a:cubicBezTo>
                    <a:pt x="241728" y="693564"/>
                    <a:pt x="109059" y="702598"/>
                    <a:pt x="109059" y="702598"/>
                  </a:cubicBezTo>
                  <a:cubicBezTo>
                    <a:pt x="95555" y="703576"/>
                    <a:pt x="82749" y="696637"/>
                    <a:pt x="76137" y="684856"/>
                  </a:cubicBezTo>
                  <a:cubicBezTo>
                    <a:pt x="69477" y="673121"/>
                    <a:pt x="70269" y="658546"/>
                    <a:pt x="78092" y="647556"/>
                  </a:cubicBezTo>
                  <a:cubicBezTo>
                    <a:pt x="78092" y="647556"/>
                    <a:pt x="141144" y="558800"/>
                    <a:pt x="180446" y="493141"/>
                  </a:cubicBezTo>
                  <a:cubicBezTo>
                    <a:pt x="184544" y="486249"/>
                    <a:pt x="188688" y="478659"/>
                    <a:pt x="192460" y="471488"/>
                  </a:cubicBezTo>
                  <a:close/>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36" name="Google Shape;236;p32"/>
            <p:cNvSpPr/>
            <p:nvPr/>
          </p:nvSpPr>
          <p:spPr>
            <a:xfrm>
              <a:off x="8622673" y="1979789"/>
              <a:ext cx="475818" cy="702689"/>
            </a:xfrm>
            <a:custGeom>
              <a:avLst/>
              <a:gdLst/>
              <a:ahLst/>
              <a:cxnLst/>
              <a:rect l="l" t="t" r="r" b="b"/>
              <a:pathLst>
                <a:path w="475818" h="702689" extrusionOk="0">
                  <a:moveTo>
                    <a:pt x="192460" y="471488"/>
                  </a:moveTo>
                  <a:cubicBezTo>
                    <a:pt x="82842" y="450253"/>
                    <a:pt x="0" y="353674"/>
                    <a:pt x="0" y="237909"/>
                  </a:cubicBezTo>
                  <a:cubicBezTo>
                    <a:pt x="0" y="106591"/>
                    <a:pt x="106591" y="0"/>
                    <a:pt x="237909" y="0"/>
                  </a:cubicBezTo>
                  <a:cubicBezTo>
                    <a:pt x="369227" y="0"/>
                    <a:pt x="475818" y="106591"/>
                    <a:pt x="475818" y="237909"/>
                  </a:cubicBezTo>
                  <a:cubicBezTo>
                    <a:pt x="475818" y="412907"/>
                    <a:pt x="416865" y="521593"/>
                    <a:pt x="347667" y="589534"/>
                  </a:cubicBezTo>
                  <a:cubicBezTo>
                    <a:pt x="241728" y="693564"/>
                    <a:pt x="109059" y="702598"/>
                    <a:pt x="109059" y="702598"/>
                  </a:cubicBezTo>
                  <a:cubicBezTo>
                    <a:pt x="95555" y="703576"/>
                    <a:pt x="82749" y="696637"/>
                    <a:pt x="76137" y="684856"/>
                  </a:cubicBezTo>
                  <a:cubicBezTo>
                    <a:pt x="69524" y="673121"/>
                    <a:pt x="70269" y="658546"/>
                    <a:pt x="78092" y="647556"/>
                  </a:cubicBezTo>
                  <a:cubicBezTo>
                    <a:pt x="78092" y="647556"/>
                    <a:pt x="141144" y="558800"/>
                    <a:pt x="180446" y="493141"/>
                  </a:cubicBezTo>
                  <a:cubicBezTo>
                    <a:pt x="184544" y="486249"/>
                    <a:pt x="188688" y="478659"/>
                    <a:pt x="192460" y="471488"/>
                  </a:cubicBezTo>
                  <a:close/>
                </a:path>
              </a:pathLst>
            </a:custGeom>
            <a:solidFill>
              <a:srgbClr val="ED519F"/>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237" name="Google Shape;237;p32"/>
          <p:cNvSpPr txBox="1"/>
          <p:nvPr/>
        </p:nvSpPr>
        <p:spPr>
          <a:xfrm>
            <a:off x="521495" y="2196026"/>
            <a:ext cx="8101011" cy="900247"/>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2700" b="1">
                <a:solidFill>
                  <a:srgbClr val="FCF7DC"/>
                </a:solidFill>
                <a:latin typeface="Courgette"/>
                <a:ea typeface="Courgette"/>
                <a:cs typeface="Courgette"/>
                <a:sym typeface="Courgette"/>
              </a:rPr>
              <a:t>It is the best day ever. So was yesterday, and so is tomorrow, and every day from now until forever</a:t>
            </a:r>
            <a:endParaRPr sz="2700" b="1">
              <a:solidFill>
                <a:srgbClr val="FCF7DC"/>
              </a:solidFill>
              <a:latin typeface="Courgette"/>
              <a:ea typeface="Courgette"/>
              <a:cs typeface="Courgette"/>
              <a:sym typeface="Courgette"/>
            </a:endParaRPr>
          </a:p>
        </p:txBody>
      </p:sp>
    </p:spTree>
  </p:cSld>
  <p:clrMapOvr>
    <a:masterClrMapping/>
  </p:clrMapOvr>
</p:sld>
</file>

<file path=ppt/theme/theme1.xml><?xml version="1.0" encoding="utf-8"?>
<a:theme xmlns:a="http://schemas.openxmlformats.org/drawingml/2006/main" name="Simple Light">
  <a:themeElements>
    <a:clrScheme name="Personalizado 593">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FF33C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Personalizado 594">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33CC"/>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816</Words>
  <Application>Microsoft Office PowerPoint</Application>
  <PresentationFormat>Presentación en pantalla (16:9)</PresentationFormat>
  <Paragraphs>98</Paragraphs>
  <Slides>17</Slides>
  <Notes>17</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17</vt:i4>
      </vt:variant>
    </vt:vector>
  </HeadingPairs>
  <TitlesOfParts>
    <vt:vector size="24" baseType="lpstr">
      <vt:lpstr>Calibri</vt:lpstr>
      <vt:lpstr>Arial</vt:lpstr>
      <vt:lpstr>Open Sans</vt:lpstr>
      <vt:lpstr>Courgette</vt:lpstr>
      <vt:lpstr>Nunito</vt:lpstr>
      <vt:lpstr>Simple Light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eduardo</cp:lastModifiedBy>
  <cp:revision>2</cp:revision>
  <dcterms:modified xsi:type="dcterms:W3CDTF">2023-12-05T07:39:28Z</dcterms:modified>
</cp:coreProperties>
</file>