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Montserrat SemiBold"/>
      <p:regular r:id="rId27"/>
      <p:bold r:id="rId28"/>
      <p:italic r:id="rId29"/>
      <p:boldItalic r:id="rId30"/>
    </p:embeddedFont>
    <p:embeddedFont>
      <p:font typeface="Montserrat"/>
      <p:bold r:id="rId31"/>
      <p:boldItalic r:id="rId32"/>
    </p:embeddedFont>
    <p:embeddedFont>
      <p:font typeface="Lato"/>
      <p:regular r:id="rId33"/>
      <p:bold r:id="rId34"/>
      <p:italic r:id="rId35"/>
      <p:boldItalic r:id="rId36"/>
    </p:embeddedFont>
    <p:embeddedFont>
      <p:font typeface="Inter"/>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tTQRNRfuAXa8kzzjnSjEApr1Q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Semi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SemiBold-boldItalic.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Inter-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Inter-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 name="Google Shape;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 name="Google Shape;2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3.png"/><Relationship Id="rId10" Type="http://schemas.openxmlformats.org/officeDocument/2006/relationships/image" Target="../media/image75.png"/><Relationship Id="rId9" Type="http://schemas.openxmlformats.org/officeDocument/2006/relationships/image" Target="../media/image9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43.png"/><Relationship Id="rId5" Type="http://schemas.openxmlformats.org/officeDocument/2006/relationships/image" Target="../media/image21.png"/><Relationship Id="rId6" Type="http://schemas.openxmlformats.org/officeDocument/2006/relationships/image" Target="../media/image12.png"/><Relationship Id="rId7" Type="http://schemas.openxmlformats.org/officeDocument/2006/relationships/image" Target="../media/image41.png"/><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7.png"/><Relationship Id="rId4" Type="http://schemas.openxmlformats.org/officeDocument/2006/relationships/image" Target="../media/image13.png"/><Relationship Id="rId9" Type="http://schemas.openxmlformats.org/officeDocument/2006/relationships/image" Target="../media/image98.png"/><Relationship Id="rId5" Type="http://schemas.openxmlformats.org/officeDocument/2006/relationships/image" Target="../media/image115.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2.png"/></Relationships>
</file>

<file path=ppt/slides/_rels/slide13.xml.rels><?xml version="1.0" encoding="UTF-8" standalone="yes"?><Relationships xmlns="http://schemas.openxmlformats.org/package/2006/relationships"><Relationship Id="rId20" Type="http://schemas.openxmlformats.org/officeDocument/2006/relationships/image" Target="../media/image109.png"/><Relationship Id="rId22" Type="http://schemas.openxmlformats.org/officeDocument/2006/relationships/image" Target="../media/image147.png"/><Relationship Id="rId21" Type="http://schemas.openxmlformats.org/officeDocument/2006/relationships/image" Target="../media/image90.png"/><Relationship Id="rId24" Type="http://schemas.openxmlformats.org/officeDocument/2006/relationships/image" Target="../media/image130.png"/><Relationship Id="rId23" Type="http://schemas.openxmlformats.org/officeDocument/2006/relationships/image" Target="../media/image91.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53.png"/><Relationship Id="rId9" Type="http://schemas.openxmlformats.org/officeDocument/2006/relationships/image" Target="../media/image105.png"/><Relationship Id="rId26" Type="http://schemas.openxmlformats.org/officeDocument/2006/relationships/image" Target="../media/image96.png"/><Relationship Id="rId25" Type="http://schemas.openxmlformats.org/officeDocument/2006/relationships/image" Target="../media/image127.png"/><Relationship Id="rId28" Type="http://schemas.openxmlformats.org/officeDocument/2006/relationships/image" Target="../media/image95.png"/><Relationship Id="rId27" Type="http://schemas.openxmlformats.org/officeDocument/2006/relationships/image" Target="../media/image102.png"/><Relationship Id="rId5" Type="http://schemas.openxmlformats.org/officeDocument/2006/relationships/image" Target="../media/image6.png"/><Relationship Id="rId6" Type="http://schemas.openxmlformats.org/officeDocument/2006/relationships/image" Target="../media/image5.png"/><Relationship Id="rId29" Type="http://schemas.openxmlformats.org/officeDocument/2006/relationships/image" Target="../media/image99.png"/><Relationship Id="rId7" Type="http://schemas.openxmlformats.org/officeDocument/2006/relationships/image" Target="../media/image3.png"/><Relationship Id="rId8" Type="http://schemas.openxmlformats.org/officeDocument/2006/relationships/image" Target="../media/image2.png"/><Relationship Id="rId31" Type="http://schemas.openxmlformats.org/officeDocument/2006/relationships/image" Target="../media/image137.png"/><Relationship Id="rId30" Type="http://schemas.openxmlformats.org/officeDocument/2006/relationships/image" Target="../media/image101.png"/><Relationship Id="rId11" Type="http://schemas.openxmlformats.org/officeDocument/2006/relationships/image" Target="../media/image110.png"/><Relationship Id="rId10" Type="http://schemas.openxmlformats.org/officeDocument/2006/relationships/image" Target="../media/image108.png"/><Relationship Id="rId32" Type="http://schemas.openxmlformats.org/officeDocument/2006/relationships/image" Target="../media/image104.png"/><Relationship Id="rId13" Type="http://schemas.openxmlformats.org/officeDocument/2006/relationships/image" Target="../media/image106.png"/><Relationship Id="rId12" Type="http://schemas.openxmlformats.org/officeDocument/2006/relationships/image" Target="../media/image88.png"/><Relationship Id="rId15" Type="http://schemas.openxmlformats.org/officeDocument/2006/relationships/image" Target="../media/image122.png"/><Relationship Id="rId14" Type="http://schemas.openxmlformats.org/officeDocument/2006/relationships/image" Target="../media/image82.png"/><Relationship Id="rId17" Type="http://schemas.openxmlformats.org/officeDocument/2006/relationships/image" Target="../media/image124.png"/><Relationship Id="rId16" Type="http://schemas.openxmlformats.org/officeDocument/2006/relationships/image" Target="../media/image87.png"/><Relationship Id="rId19" Type="http://schemas.openxmlformats.org/officeDocument/2006/relationships/image" Target="../media/image100.png"/><Relationship Id="rId18" Type="http://schemas.openxmlformats.org/officeDocument/2006/relationships/image" Target="../media/image1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43.png"/><Relationship Id="rId9" Type="http://schemas.openxmlformats.org/officeDocument/2006/relationships/image" Target="../media/image162.png"/><Relationship Id="rId5" Type="http://schemas.openxmlformats.org/officeDocument/2006/relationships/image" Target="../media/image21.png"/><Relationship Id="rId6" Type="http://schemas.openxmlformats.org/officeDocument/2006/relationships/image" Target="../media/image12.png"/><Relationship Id="rId7" Type="http://schemas.openxmlformats.org/officeDocument/2006/relationships/image" Target="../media/image112.png"/><Relationship Id="rId8" Type="http://schemas.openxmlformats.org/officeDocument/2006/relationships/image" Target="../media/image2.png"/><Relationship Id="rId10" Type="http://schemas.openxmlformats.org/officeDocument/2006/relationships/image" Target="../media/image1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8.png"/><Relationship Id="rId4" Type="http://schemas.openxmlformats.org/officeDocument/2006/relationships/image" Target="../media/image13.png"/><Relationship Id="rId9" Type="http://schemas.openxmlformats.org/officeDocument/2006/relationships/image" Target="../media/image151.png"/><Relationship Id="rId5" Type="http://schemas.openxmlformats.org/officeDocument/2006/relationships/image" Target="../media/image9.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2.png"/><Relationship Id="rId10" Type="http://schemas.openxmlformats.org/officeDocument/2006/relationships/image" Target="../media/image1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44.png"/><Relationship Id="rId9" Type="http://schemas.openxmlformats.org/officeDocument/2006/relationships/image" Target="../media/image168.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 Id="rId10" Type="http://schemas.openxmlformats.org/officeDocument/2006/relationships/image" Target="../media/image19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8.png"/><Relationship Id="rId4" Type="http://schemas.openxmlformats.org/officeDocument/2006/relationships/image" Target="../media/image13.png"/><Relationship Id="rId9" Type="http://schemas.openxmlformats.org/officeDocument/2006/relationships/image" Target="../media/image145.png"/><Relationship Id="rId5" Type="http://schemas.openxmlformats.org/officeDocument/2006/relationships/image" Target="../media/image9.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44.png"/><Relationship Id="rId9" Type="http://schemas.openxmlformats.org/officeDocument/2006/relationships/image" Target="../media/image156.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 Id="rId11" Type="http://schemas.openxmlformats.org/officeDocument/2006/relationships/image" Target="../media/image157.png"/><Relationship Id="rId10" Type="http://schemas.openxmlformats.org/officeDocument/2006/relationships/image" Target="../media/image161.png"/><Relationship Id="rId13" Type="http://schemas.openxmlformats.org/officeDocument/2006/relationships/image" Target="../media/image152.png"/><Relationship Id="rId12" Type="http://schemas.openxmlformats.org/officeDocument/2006/relationships/image" Target="../media/image158.png"/><Relationship Id="rId15" Type="http://schemas.openxmlformats.org/officeDocument/2006/relationships/image" Target="../media/image159.png"/><Relationship Id="rId14" Type="http://schemas.openxmlformats.org/officeDocument/2006/relationships/image" Target="../media/image211.png"/><Relationship Id="rId17" Type="http://schemas.openxmlformats.org/officeDocument/2006/relationships/image" Target="../media/image170.png"/><Relationship Id="rId16" Type="http://schemas.openxmlformats.org/officeDocument/2006/relationships/image" Target="../media/image1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43.png"/><Relationship Id="rId5" Type="http://schemas.openxmlformats.org/officeDocument/2006/relationships/image" Target="../media/image21.png"/><Relationship Id="rId6" Type="http://schemas.openxmlformats.org/officeDocument/2006/relationships/image" Target="../media/image12.png"/><Relationship Id="rId7" Type="http://schemas.openxmlformats.org/officeDocument/2006/relationships/image" Target="../media/image41.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44.png"/><Relationship Id="rId9" Type="http://schemas.openxmlformats.org/officeDocument/2006/relationships/image" Target="../media/image216.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 Id="rId11" Type="http://schemas.openxmlformats.org/officeDocument/2006/relationships/image" Target="../media/image185.png"/><Relationship Id="rId10" Type="http://schemas.openxmlformats.org/officeDocument/2006/relationships/image" Target="../media/image179.png"/><Relationship Id="rId12" Type="http://schemas.openxmlformats.org/officeDocument/2006/relationships/image" Target="../media/image214.png"/></Relationships>
</file>

<file path=ppt/slides/_rels/slide21.xml.rels><?xml version="1.0" encoding="UTF-8" standalone="yes"?><Relationships xmlns="http://schemas.openxmlformats.org/package/2006/relationships"><Relationship Id="rId20" Type="http://schemas.openxmlformats.org/officeDocument/2006/relationships/image" Target="../media/image213.png"/><Relationship Id="rId22" Type="http://schemas.openxmlformats.org/officeDocument/2006/relationships/image" Target="../media/image192.png"/><Relationship Id="rId21" Type="http://schemas.openxmlformats.org/officeDocument/2006/relationships/image" Target="../media/image215.png"/><Relationship Id="rId24" Type="http://schemas.openxmlformats.org/officeDocument/2006/relationships/image" Target="../media/image206.png"/><Relationship Id="rId23" Type="http://schemas.openxmlformats.org/officeDocument/2006/relationships/image" Target="../media/image193.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44.png"/><Relationship Id="rId9" Type="http://schemas.openxmlformats.org/officeDocument/2006/relationships/image" Target="../media/image172.png"/><Relationship Id="rId25" Type="http://schemas.openxmlformats.org/officeDocument/2006/relationships/hyperlink" Target="https://eatemp.com/powerpoint-org-chart-template/" TargetMode="External"/><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 Id="rId11" Type="http://schemas.openxmlformats.org/officeDocument/2006/relationships/image" Target="../media/image212.png"/><Relationship Id="rId10" Type="http://schemas.openxmlformats.org/officeDocument/2006/relationships/image" Target="../media/image202.png"/><Relationship Id="rId13" Type="http://schemas.openxmlformats.org/officeDocument/2006/relationships/image" Target="../media/image177.png"/><Relationship Id="rId12" Type="http://schemas.openxmlformats.org/officeDocument/2006/relationships/image" Target="../media/image182.png"/><Relationship Id="rId15" Type="http://schemas.openxmlformats.org/officeDocument/2006/relationships/image" Target="../media/image184.png"/><Relationship Id="rId14" Type="http://schemas.openxmlformats.org/officeDocument/2006/relationships/image" Target="../media/image210.png"/><Relationship Id="rId17" Type="http://schemas.openxmlformats.org/officeDocument/2006/relationships/image" Target="../media/image189.png"/><Relationship Id="rId16" Type="http://schemas.openxmlformats.org/officeDocument/2006/relationships/image" Target="../media/image180.png"/><Relationship Id="rId19" Type="http://schemas.openxmlformats.org/officeDocument/2006/relationships/image" Target="../media/image191.png"/><Relationship Id="rId18" Type="http://schemas.openxmlformats.org/officeDocument/2006/relationships/image" Target="../media/image19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7.png"/><Relationship Id="rId4" Type="http://schemas.openxmlformats.org/officeDocument/2006/relationships/image" Target="../media/image2.png"/><Relationship Id="rId5"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10" Type="http://schemas.openxmlformats.org/officeDocument/2006/relationships/image" Target="../media/image25.png"/><Relationship Id="rId9"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8.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50.png"/><Relationship Id="rId6" Type="http://schemas.openxmlformats.org/officeDocument/2006/relationships/image" Target="../media/image34.png"/><Relationship Id="rId7"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5.png"/><Relationship Id="rId4" Type="http://schemas.openxmlformats.org/officeDocument/2006/relationships/image" Target="../media/image2.png"/><Relationship Id="rId5"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png"/><Relationship Id="rId7" Type="http://schemas.openxmlformats.org/officeDocument/2006/relationships/image" Target="../media/image74.png"/><Relationship Id="rId8"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36.png"/><Relationship Id="rId11" Type="http://schemas.openxmlformats.org/officeDocument/2006/relationships/image" Target="../media/image28.png"/><Relationship Id="rId10" Type="http://schemas.openxmlformats.org/officeDocument/2006/relationships/image" Target="../media/image42.png"/><Relationship Id="rId9" Type="http://schemas.openxmlformats.org/officeDocument/2006/relationships/image" Target="../media/image51.png"/><Relationship Id="rId5" Type="http://schemas.openxmlformats.org/officeDocument/2006/relationships/image" Target="../media/image40.png"/><Relationship Id="rId6" Type="http://schemas.openxmlformats.org/officeDocument/2006/relationships/image" Target="../media/image78.png"/><Relationship Id="rId7" Type="http://schemas.openxmlformats.org/officeDocument/2006/relationships/image" Target="../media/image70.png"/><Relationship Id="rId8"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png"/><Relationship Id="rId7" Type="http://schemas.openxmlformats.org/officeDocument/2006/relationships/image" Target="../media/image66.png"/><Relationship Id="rId8"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 name="Shape 15"/>
        <p:cNvGrpSpPr/>
        <p:nvPr/>
      </p:nvGrpSpPr>
      <p:grpSpPr>
        <a:xfrm>
          <a:off x="0" y="0"/>
          <a:ext cx="0" cy="0"/>
          <a:chOff x="0" y="0"/>
          <a:chExt cx="0" cy="0"/>
        </a:xfrm>
      </p:grpSpPr>
      <p:pic>
        <p:nvPicPr>
          <p:cNvPr descr="preencoded.png" id="16" name="Google Shape;16;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7" name="Google Shape;17;p1"/>
          <p:cNvPicPr preferRelativeResize="0"/>
          <p:nvPr/>
        </p:nvPicPr>
        <p:blipFill rotWithShape="1">
          <a:blip r:embed="rId4">
            <a:alphaModFix/>
          </a:blip>
          <a:srcRect b="0" l="0" r="0" t="0"/>
          <a:stretch/>
        </p:blipFill>
        <p:spPr>
          <a:xfrm>
            <a:off x="19318736" y="4734687"/>
            <a:ext cx="1309281" cy="2005965"/>
          </a:xfrm>
          <a:prstGeom prst="rect">
            <a:avLst/>
          </a:prstGeom>
          <a:noFill/>
          <a:ln>
            <a:noFill/>
          </a:ln>
        </p:spPr>
      </p:pic>
      <p:pic>
        <p:nvPicPr>
          <p:cNvPr descr="preencoded.png" id="18" name="Google Shape;18;p1"/>
          <p:cNvPicPr preferRelativeResize="0"/>
          <p:nvPr/>
        </p:nvPicPr>
        <p:blipFill rotWithShape="1">
          <a:blip r:embed="rId5">
            <a:alphaModFix/>
          </a:blip>
          <a:srcRect b="0" l="0" r="0" t="0"/>
          <a:stretch/>
        </p:blipFill>
        <p:spPr>
          <a:xfrm>
            <a:off x="18641992" y="11954002"/>
            <a:ext cx="343451" cy="343408"/>
          </a:xfrm>
          <a:prstGeom prst="rect">
            <a:avLst/>
          </a:prstGeom>
          <a:noFill/>
          <a:ln>
            <a:noFill/>
          </a:ln>
        </p:spPr>
      </p:pic>
      <p:pic>
        <p:nvPicPr>
          <p:cNvPr descr="preencoded.png" id="19" name="Google Shape;19;p1"/>
          <p:cNvPicPr preferRelativeResize="0"/>
          <p:nvPr/>
        </p:nvPicPr>
        <p:blipFill rotWithShape="1">
          <a:blip r:embed="rId6">
            <a:alphaModFix/>
          </a:blip>
          <a:srcRect b="0" l="0" r="0" t="0"/>
          <a:stretch/>
        </p:blipFill>
        <p:spPr>
          <a:xfrm>
            <a:off x="23064936" y="3759200"/>
            <a:ext cx="177568" cy="177546"/>
          </a:xfrm>
          <a:prstGeom prst="rect">
            <a:avLst/>
          </a:prstGeom>
          <a:noFill/>
          <a:ln>
            <a:noFill/>
          </a:ln>
        </p:spPr>
      </p:pic>
      <p:pic>
        <p:nvPicPr>
          <p:cNvPr descr="preencoded.png" id="20" name="Google Shape;20;p1"/>
          <p:cNvPicPr preferRelativeResize="0"/>
          <p:nvPr/>
        </p:nvPicPr>
        <p:blipFill rotWithShape="1">
          <a:blip r:embed="rId7">
            <a:alphaModFix/>
          </a:blip>
          <a:srcRect b="0" l="0" r="0" t="0"/>
          <a:stretch/>
        </p:blipFill>
        <p:spPr>
          <a:xfrm>
            <a:off x="15000575" y="12363196"/>
            <a:ext cx="177568" cy="177547"/>
          </a:xfrm>
          <a:prstGeom prst="rect">
            <a:avLst/>
          </a:prstGeom>
          <a:noFill/>
          <a:ln>
            <a:noFill/>
          </a:ln>
        </p:spPr>
      </p:pic>
      <p:sp>
        <p:nvSpPr>
          <p:cNvPr id="21" name="Google Shape;21;p1"/>
          <p:cNvSpPr/>
          <p:nvPr/>
        </p:nvSpPr>
        <p:spPr>
          <a:xfrm>
            <a:off x="1028829" y="4876800"/>
            <a:ext cx="12608443"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30F6"/>
                </a:solidFill>
                <a:latin typeface="Montserrat"/>
                <a:ea typeface="Montserrat"/>
                <a:cs typeface="Montserrat"/>
                <a:sym typeface="Montserrat"/>
              </a:rPr>
              <a:t>Mental Health</a:t>
            </a:r>
            <a:endParaRPr b="0" i="0" sz="12800" u="none" cap="none" strike="noStrike">
              <a:solidFill>
                <a:schemeClr val="dk1"/>
              </a:solidFill>
              <a:latin typeface="Calibri"/>
              <a:ea typeface="Calibri"/>
              <a:cs typeface="Calibri"/>
              <a:sym typeface="Calibri"/>
            </a:endParaRPr>
          </a:p>
        </p:txBody>
      </p:sp>
      <p:sp>
        <p:nvSpPr>
          <p:cNvPr id="22" name="Google Shape;22;p1"/>
          <p:cNvSpPr/>
          <p:nvPr/>
        </p:nvSpPr>
        <p:spPr>
          <a:xfrm>
            <a:off x="1028829" y="7518400"/>
            <a:ext cx="12337475" cy="22521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6400" u="none" cap="none" strike="noStrike">
                <a:solidFill>
                  <a:srgbClr val="0E0E0E"/>
                </a:solidFill>
                <a:latin typeface="Montserrat SemiBold"/>
                <a:ea typeface="Montserrat SemiBold"/>
                <a:cs typeface="Montserrat SemiBold"/>
                <a:sym typeface="Montserrat SemiBold"/>
              </a:rPr>
              <a:t>FREE PRESENTATION TEMPLATE</a:t>
            </a:r>
            <a:endParaRPr b="0" i="0" sz="6400" u="none" cap="none" strike="noStrike">
              <a:solidFill>
                <a:schemeClr val="dk1"/>
              </a:solidFill>
              <a:latin typeface="Calibri"/>
              <a:ea typeface="Calibri"/>
              <a:cs typeface="Calibri"/>
              <a:sym typeface="Calibri"/>
            </a:endParaRPr>
          </a:p>
        </p:txBody>
      </p:sp>
      <p:sp>
        <p:nvSpPr>
          <p:cNvPr id="23" name="Google Shape;23;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 name="Google Shape;24;p1"/>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preencoded.png" id="25" name="Google Shape;25;p1"/>
          <p:cNvPicPr preferRelativeResize="0"/>
          <p:nvPr/>
        </p:nvPicPr>
        <p:blipFill rotWithShape="1">
          <a:blip r:embed="rId9">
            <a:alphaModFix/>
          </a:blip>
          <a:srcRect b="0" l="0" r="0" t="0"/>
          <a:stretch/>
        </p:blipFill>
        <p:spPr>
          <a:xfrm>
            <a:off x="14200375" y="939800"/>
            <a:ext cx="7379622" cy="1277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44" name="Shape 244"/>
        <p:cNvGrpSpPr/>
        <p:nvPr/>
      </p:nvGrpSpPr>
      <p:grpSpPr>
        <a:xfrm>
          <a:off x="0" y="0"/>
          <a:ext cx="0" cy="0"/>
          <a:chOff x="0" y="0"/>
          <a:chExt cx="0" cy="0"/>
        </a:xfrm>
      </p:grpSpPr>
      <p:pic>
        <p:nvPicPr>
          <p:cNvPr descr="preencoded.png" id="245" name="Google Shape;245;p1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46" name="Google Shape;246;p10"/>
          <p:cNvPicPr preferRelativeResize="0"/>
          <p:nvPr/>
        </p:nvPicPr>
        <p:blipFill rotWithShape="1">
          <a:blip r:embed="rId4">
            <a:alphaModFix/>
          </a:blip>
          <a:srcRect b="0" l="0" r="0" t="0"/>
          <a:stretch/>
        </p:blipFill>
        <p:spPr>
          <a:xfrm>
            <a:off x="19318736" y="4734682"/>
            <a:ext cx="1309281" cy="2005967"/>
          </a:xfrm>
          <a:prstGeom prst="rect">
            <a:avLst/>
          </a:prstGeom>
          <a:noFill/>
          <a:ln>
            <a:noFill/>
          </a:ln>
        </p:spPr>
      </p:pic>
      <p:pic>
        <p:nvPicPr>
          <p:cNvPr descr="preencoded.png" id="247" name="Google Shape;247;p10"/>
          <p:cNvPicPr preferRelativeResize="0"/>
          <p:nvPr/>
        </p:nvPicPr>
        <p:blipFill rotWithShape="1">
          <a:blip r:embed="rId5">
            <a:alphaModFix/>
          </a:blip>
          <a:srcRect b="0" l="0" r="0" t="0"/>
          <a:stretch/>
        </p:blipFill>
        <p:spPr>
          <a:xfrm>
            <a:off x="18641992" y="11953999"/>
            <a:ext cx="343451" cy="343408"/>
          </a:xfrm>
          <a:prstGeom prst="rect">
            <a:avLst/>
          </a:prstGeom>
          <a:noFill/>
          <a:ln>
            <a:noFill/>
          </a:ln>
        </p:spPr>
      </p:pic>
      <p:pic>
        <p:nvPicPr>
          <p:cNvPr descr="preencoded.png" id="248" name="Google Shape;248;p10"/>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249" name="Google Shape;249;p10"/>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250" name="Google Shape;250;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1" name="Google Shape;251;p1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preencoded.png" id="252" name="Google Shape;252;p10"/>
          <p:cNvPicPr preferRelativeResize="0"/>
          <p:nvPr/>
        </p:nvPicPr>
        <p:blipFill rotWithShape="1">
          <a:blip r:embed="rId9">
            <a:alphaModFix/>
          </a:blip>
          <a:srcRect b="0" l="0" r="0" t="0"/>
          <a:stretch/>
        </p:blipFill>
        <p:spPr>
          <a:xfrm>
            <a:off x="6490511" y="1257300"/>
            <a:ext cx="6084060" cy="12369800"/>
          </a:xfrm>
          <a:prstGeom prst="rect">
            <a:avLst/>
          </a:prstGeom>
          <a:noFill/>
          <a:ln>
            <a:noFill/>
          </a:ln>
        </p:spPr>
      </p:pic>
      <p:pic>
        <p:nvPicPr>
          <p:cNvPr descr="preencoded.png" id="253" name="Google Shape;253;p10"/>
          <p:cNvPicPr preferRelativeResize="0"/>
          <p:nvPr/>
        </p:nvPicPr>
        <p:blipFill rotWithShape="1">
          <a:blip r:embed="rId10">
            <a:alphaModFix/>
          </a:blip>
          <a:srcRect b="0" l="0" r="0" t="0"/>
          <a:stretch/>
        </p:blipFill>
        <p:spPr>
          <a:xfrm>
            <a:off x="0" y="1257300"/>
            <a:ext cx="6084060" cy="12369800"/>
          </a:xfrm>
          <a:prstGeom prst="rect">
            <a:avLst/>
          </a:prstGeom>
          <a:noFill/>
          <a:ln>
            <a:noFill/>
          </a:ln>
        </p:spPr>
      </p:pic>
      <p:sp>
        <p:nvSpPr>
          <p:cNvPr id="254" name="Google Shape;254;p10"/>
          <p:cNvSpPr/>
          <p:nvPr/>
        </p:nvSpPr>
        <p:spPr>
          <a:xfrm>
            <a:off x="13882835" y="3238500"/>
            <a:ext cx="10690503"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0E0E0E"/>
                </a:solidFill>
                <a:latin typeface="Montserrat"/>
                <a:ea typeface="Montserrat"/>
                <a:cs typeface="Montserrat"/>
                <a:sym typeface="Montserrat"/>
              </a:rPr>
              <a:t>Some Data</a:t>
            </a:r>
            <a:endParaRPr b="0" i="0" sz="8000" u="none" cap="none" strike="noStrike">
              <a:solidFill>
                <a:schemeClr val="dk1"/>
              </a:solidFill>
              <a:latin typeface="Calibri"/>
              <a:ea typeface="Calibri"/>
              <a:cs typeface="Calibri"/>
              <a:sym typeface="Calibri"/>
            </a:endParaRPr>
          </a:p>
        </p:txBody>
      </p:sp>
      <p:sp>
        <p:nvSpPr>
          <p:cNvPr id="255" name="Google Shape;255;p10"/>
          <p:cNvSpPr/>
          <p:nvPr/>
        </p:nvSpPr>
        <p:spPr>
          <a:xfrm>
            <a:off x="13730416" y="6121400"/>
            <a:ext cx="8573572" cy="623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13730416" y="6121400"/>
            <a:ext cx="8573572" cy="16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13730416" y="6324600"/>
            <a:ext cx="2108464"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13730416" y="6324600"/>
            <a:ext cx="2447173"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272727"/>
                </a:solidFill>
                <a:latin typeface="Montserrat"/>
                <a:ea typeface="Montserrat"/>
                <a:cs typeface="Montserrat"/>
                <a:sym typeface="Montserrat"/>
              </a:rPr>
              <a:t>75%</a:t>
            </a:r>
            <a:endParaRPr b="0" i="0" sz="8000" u="none" cap="none" strike="noStrike">
              <a:solidFill>
                <a:schemeClr val="dk1"/>
              </a:solidFill>
              <a:latin typeface="Calibri"/>
              <a:ea typeface="Calibri"/>
              <a:cs typeface="Calibri"/>
              <a:sym typeface="Calibri"/>
            </a:endParaRPr>
          </a:p>
        </p:txBody>
      </p:sp>
      <p:sp>
        <p:nvSpPr>
          <p:cNvPr id="259" name="Google Shape;259;p10"/>
          <p:cNvSpPr/>
          <p:nvPr/>
        </p:nvSpPr>
        <p:spPr>
          <a:xfrm>
            <a:off x="16042105" y="6121400"/>
            <a:ext cx="6261883" cy="16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0"/>
          <p:cNvSpPr/>
          <p:nvPr/>
        </p:nvSpPr>
        <p:spPr>
          <a:xfrm>
            <a:off x="16042105" y="6121400"/>
            <a:ext cx="6414302"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Enchanted Creatures</a:t>
            </a:r>
            <a:endParaRPr b="0" i="0" sz="3600" u="none" cap="none" strike="noStrike">
              <a:solidFill>
                <a:schemeClr val="dk1"/>
              </a:solidFill>
              <a:latin typeface="Calibri"/>
              <a:ea typeface="Calibri"/>
              <a:cs typeface="Calibri"/>
              <a:sym typeface="Calibri"/>
            </a:endParaRPr>
          </a:p>
        </p:txBody>
      </p:sp>
      <p:sp>
        <p:nvSpPr>
          <p:cNvPr id="261" name="Google Shape;261;p10"/>
          <p:cNvSpPr/>
          <p:nvPr/>
        </p:nvSpPr>
        <p:spPr>
          <a:xfrm>
            <a:off x="16042105" y="6781800"/>
            <a:ext cx="6397366"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possess the ability to cast spells.</a:t>
            </a:r>
            <a:endParaRPr b="0" i="0" sz="3200" u="none" cap="none" strike="noStrike">
              <a:solidFill>
                <a:schemeClr val="dk1"/>
              </a:solidFill>
              <a:latin typeface="Calibri"/>
              <a:ea typeface="Calibri"/>
              <a:cs typeface="Calibri"/>
              <a:sym typeface="Calibri"/>
            </a:endParaRPr>
          </a:p>
        </p:txBody>
      </p:sp>
      <p:sp>
        <p:nvSpPr>
          <p:cNvPr id="262" name="Google Shape;262;p10"/>
          <p:cNvSpPr/>
          <p:nvPr/>
        </p:nvSpPr>
        <p:spPr>
          <a:xfrm>
            <a:off x="13730416" y="8382000"/>
            <a:ext cx="857357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
          <p:cNvSpPr/>
          <p:nvPr/>
        </p:nvSpPr>
        <p:spPr>
          <a:xfrm>
            <a:off x="13730416" y="8616950"/>
            <a:ext cx="2235479"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0"/>
          <p:cNvSpPr/>
          <p:nvPr/>
        </p:nvSpPr>
        <p:spPr>
          <a:xfrm>
            <a:off x="13730416" y="8616950"/>
            <a:ext cx="2574188"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272727"/>
                </a:solidFill>
                <a:latin typeface="Montserrat"/>
                <a:ea typeface="Montserrat"/>
                <a:cs typeface="Montserrat"/>
                <a:sym typeface="Montserrat"/>
              </a:rPr>
              <a:t>60%</a:t>
            </a:r>
            <a:endParaRPr b="0" i="0" sz="8000" u="none" cap="none" strike="noStrike">
              <a:solidFill>
                <a:schemeClr val="dk1"/>
              </a:solidFill>
              <a:latin typeface="Calibri"/>
              <a:ea typeface="Calibri"/>
              <a:cs typeface="Calibri"/>
              <a:sym typeface="Calibri"/>
            </a:endParaRPr>
          </a:p>
        </p:txBody>
      </p:sp>
      <p:sp>
        <p:nvSpPr>
          <p:cNvPr id="265" name="Google Shape;265;p10"/>
          <p:cNvSpPr/>
          <p:nvPr/>
        </p:nvSpPr>
        <p:spPr>
          <a:xfrm>
            <a:off x="16169121" y="8382000"/>
            <a:ext cx="6134867"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16169121" y="8382000"/>
            <a:ext cx="6287286" cy="127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Magic-Wielding Individuals</a:t>
            </a:r>
            <a:endParaRPr b="0" i="0" sz="3600" u="none" cap="none" strike="noStrike">
              <a:solidFill>
                <a:schemeClr val="dk1"/>
              </a:solidFill>
              <a:latin typeface="Calibri"/>
              <a:ea typeface="Calibri"/>
              <a:cs typeface="Calibri"/>
              <a:sym typeface="Calibri"/>
            </a:endParaRPr>
          </a:p>
        </p:txBody>
      </p:sp>
      <p:sp>
        <p:nvSpPr>
          <p:cNvPr id="267" name="Google Shape;267;p10"/>
          <p:cNvSpPr/>
          <p:nvPr/>
        </p:nvSpPr>
        <p:spPr>
          <a:xfrm>
            <a:off x="16169121" y="9601200"/>
            <a:ext cx="6270350"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practice the art of illusions.</a:t>
            </a:r>
            <a:endParaRPr b="0" i="0" sz="3200" u="none" cap="none" strike="noStrike">
              <a:solidFill>
                <a:schemeClr val="dk1"/>
              </a:solidFill>
              <a:latin typeface="Calibri"/>
              <a:ea typeface="Calibri"/>
              <a:cs typeface="Calibri"/>
              <a:sym typeface="Calibri"/>
            </a:endParaRPr>
          </a:p>
        </p:txBody>
      </p:sp>
      <p:sp>
        <p:nvSpPr>
          <p:cNvPr id="268" name="Google Shape;268;p10"/>
          <p:cNvSpPr/>
          <p:nvPr/>
        </p:nvSpPr>
        <p:spPr>
          <a:xfrm>
            <a:off x="13730416" y="10706100"/>
            <a:ext cx="8573572" cy="16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13730416" y="10909300"/>
            <a:ext cx="2235479" cy="12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13730416" y="10909300"/>
            <a:ext cx="2574188"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272727"/>
                </a:solidFill>
                <a:latin typeface="Montserrat"/>
                <a:ea typeface="Montserrat"/>
                <a:cs typeface="Montserrat"/>
                <a:sym typeface="Montserrat"/>
              </a:rPr>
              <a:t>90%</a:t>
            </a:r>
            <a:endParaRPr b="0" i="0" sz="8000" u="none" cap="none" strike="noStrike">
              <a:solidFill>
                <a:schemeClr val="dk1"/>
              </a:solidFill>
              <a:latin typeface="Calibri"/>
              <a:ea typeface="Calibri"/>
              <a:cs typeface="Calibri"/>
              <a:sym typeface="Calibri"/>
            </a:endParaRPr>
          </a:p>
        </p:txBody>
      </p:sp>
      <p:sp>
        <p:nvSpPr>
          <p:cNvPr id="271" name="Google Shape;271;p10"/>
          <p:cNvSpPr/>
          <p:nvPr/>
        </p:nvSpPr>
        <p:spPr>
          <a:xfrm>
            <a:off x="16169121" y="10706100"/>
            <a:ext cx="6134867" cy="16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p:nvPr/>
        </p:nvSpPr>
        <p:spPr>
          <a:xfrm>
            <a:off x="16169121" y="10706100"/>
            <a:ext cx="628728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Spells Cast</a:t>
            </a:r>
            <a:endParaRPr b="0" i="0" sz="3600" u="none" cap="none" strike="noStrike">
              <a:solidFill>
                <a:schemeClr val="dk1"/>
              </a:solidFill>
              <a:latin typeface="Calibri"/>
              <a:ea typeface="Calibri"/>
              <a:cs typeface="Calibri"/>
              <a:sym typeface="Calibri"/>
            </a:endParaRPr>
          </a:p>
        </p:txBody>
      </p:sp>
      <p:sp>
        <p:nvSpPr>
          <p:cNvPr id="273" name="Google Shape;273;p10"/>
          <p:cNvSpPr/>
          <p:nvPr/>
        </p:nvSpPr>
        <p:spPr>
          <a:xfrm>
            <a:off x="16169121" y="11366500"/>
            <a:ext cx="6270350"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78" name="Shape 278"/>
        <p:cNvGrpSpPr/>
        <p:nvPr/>
      </p:nvGrpSpPr>
      <p:grpSpPr>
        <a:xfrm>
          <a:off x="0" y="0"/>
          <a:ext cx="0" cy="0"/>
          <a:chOff x="0" y="0"/>
          <a:chExt cx="0" cy="0"/>
        </a:xfrm>
      </p:grpSpPr>
      <p:pic>
        <p:nvPicPr>
          <p:cNvPr descr="preencoded.png" id="279" name="Google Shape;279;p1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80" name="Google Shape;280;p11"/>
          <p:cNvPicPr preferRelativeResize="0"/>
          <p:nvPr/>
        </p:nvPicPr>
        <p:blipFill rotWithShape="1">
          <a:blip r:embed="rId4">
            <a:alphaModFix/>
          </a:blip>
          <a:srcRect b="0" l="0" r="0" t="0"/>
          <a:stretch/>
        </p:blipFill>
        <p:spPr>
          <a:xfrm>
            <a:off x="19128591" y="2197100"/>
            <a:ext cx="2801717" cy="4292699"/>
          </a:xfrm>
          <a:prstGeom prst="rect">
            <a:avLst/>
          </a:prstGeom>
          <a:noFill/>
          <a:ln>
            <a:noFill/>
          </a:ln>
        </p:spPr>
      </p:pic>
      <p:pic>
        <p:nvPicPr>
          <p:cNvPr descr="preencoded.png" id="281" name="Google Shape;281;p11"/>
          <p:cNvPicPr preferRelativeResize="0"/>
          <p:nvPr/>
        </p:nvPicPr>
        <p:blipFill rotWithShape="1">
          <a:blip r:embed="rId5">
            <a:alphaModFix/>
          </a:blip>
          <a:srcRect b="0" l="0" r="0" t="0"/>
          <a:stretch/>
        </p:blipFill>
        <p:spPr>
          <a:xfrm>
            <a:off x="21223435" y="1946275"/>
            <a:ext cx="327571" cy="310728"/>
          </a:xfrm>
          <a:prstGeom prst="rect">
            <a:avLst/>
          </a:prstGeom>
          <a:noFill/>
          <a:ln>
            <a:noFill/>
          </a:ln>
        </p:spPr>
      </p:pic>
      <p:pic>
        <p:nvPicPr>
          <p:cNvPr descr="preencoded.png" id="282" name="Google Shape;282;p11"/>
          <p:cNvPicPr preferRelativeResize="0"/>
          <p:nvPr/>
        </p:nvPicPr>
        <p:blipFill rotWithShape="1">
          <a:blip r:embed="rId6">
            <a:alphaModFix/>
          </a:blip>
          <a:srcRect b="0" l="0" r="0" t="0"/>
          <a:stretch/>
        </p:blipFill>
        <p:spPr>
          <a:xfrm>
            <a:off x="22645913" y="12793390"/>
            <a:ext cx="327571" cy="310728"/>
          </a:xfrm>
          <a:prstGeom prst="rect">
            <a:avLst/>
          </a:prstGeom>
          <a:noFill/>
          <a:ln>
            <a:noFill/>
          </a:ln>
        </p:spPr>
      </p:pic>
      <p:pic>
        <p:nvPicPr>
          <p:cNvPr descr="preencoded.png" id="283" name="Google Shape;283;p11"/>
          <p:cNvPicPr preferRelativeResize="0"/>
          <p:nvPr/>
        </p:nvPicPr>
        <p:blipFill rotWithShape="1">
          <a:blip r:embed="rId7">
            <a:alphaModFix/>
          </a:blip>
          <a:srcRect b="0" l="0" r="0" t="0"/>
          <a:stretch/>
        </p:blipFill>
        <p:spPr>
          <a:xfrm>
            <a:off x="2426003" y="8071110"/>
            <a:ext cx="327578" cy="310728"/>
          </a:xfrm>
          <a:prstGeom prst="rect">
            <a:avLst/>
          </a:prstGeom>
          <a:noFill/>
          <a:ln>
            <a:noFill/>
          </a:ln>
        </p:spPr>
      </p:pic>
      <p:sp>
        <p:nvSpPr>
          <p:cNvPr id="284" name="Google Shape;284;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85" name="Google Shape;285;p11"/>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286" name="Google Shape;286;p11"/>
          <p:cNvSpPr/>
          <p:nvPr/>
        </p:nvSpPr>
        <p:spPr>
          <a:xfrm>
            <a:off x="851006" y="4445000"/>
            <a:ext cx="1576267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851006" y="4445000"/>
            <a:ext cx="1576267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p:nvPr/>
        </p:nvSpPr>
        <p:spPr>
          <a:xfrm>
            <a:off x="2121165" y="4445000"/>
            <a:ext cx="13222353" cy="473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24000" u="none" cap="none" strike="noStrike">
                <a:solidFill>
                  <a:srgbClr val="FFFFFF"/>
                </a:solidFill>
                <a:latin typeface="Montserrat"/>
                <a:ea typeface="Montserrat"/>
                <a:cs typeface="Montserrat"/>
                <a:sym typeface="Montserrat"/>
              </a:rPr>
              <a:t>234,567</a:t>
            </a:r>
            <a:endParaRPr b="0" i="0" sz="24000" u="none" cap="none" strike="noStrike">
              <a:solidFill>
                <a:schemeClr val="dk1"/>
              </a:solidFill>
              <a:latin typeface="Calibri"/>
              <a:ea typeface="Calibri"/>
              <a:cs typeface="Calibri"/>
              <a:sym typeface="Calibri"/>
            </a:endParaRPr>
          </a:p>
        </p:txBody>
      </p:sp>
      <p:sp>
        <p:nvSpPr>
          <p:cNvPr id="289" name="Google Shape;289;p11"/>
          <p:cNvSpPr/>
          <p:nvPr/>
        </p:nvSpPr>
        <p:spPr>
          <a:xfrm>
            <a:off x="715523" y="8369300"/>
            <a:ext cx="16033637" cy="12615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6400" u="none" cap="none" strike="noStrike">
                <a:solidFill>
                  <a:srgbClr val="FFFFFF"/>
                </a:solidFill>
                <a:latin typeface="Montserrat SemiBold"/>
                <a:ea typeface="Montserrat SemiBold"/>
                <a:cs typeface="Montserrat SemiBold"/>
                <a:sym typeface="Montserrat SemiBold"/>
              </a:rPr>
              <a:t>UNICORN SIGHTINGS</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94" name="Shape 294"/>
        <p:cNvGrpSpPr/>
        <p:nvPr/>
      </p:nvGrpSpPr>
      <p:grpSpPr>
        <a:xfrm>
          <a:off x="0" y="0"/>
          <a:ext cx="0" cy="0"/>
          <a:chOff x="0" y="0"/>
          <a:chExt cx="0" cy="0"/>
        </a:xfrm>
      </p:grpSpPr>
      <p:pic>
        <p:nvPicPr>
          <p:cNvPr descr="preencoded.png" id="295" name="Google Shape;295;p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96" name="Google Shape;296;p12"/>
          <p:cNvPicPr preferRelativeResize="0"/>
          <p:nvPr/>
        </p:nvPicPr>
        <p:blipFill rotWithShape="1">
          <a:blip r:embed="rId4">
            <a:alphaModFix/>
          </a:blip>
          <a:srcRect b="0" l="0" r="0" t="0"/>
          <a:stretch/>
        </p:blipFill>
        <p:spPr>
          <a:xfrm>
            <a:off x="20369284" y="12893427"/>
            <a:ext cx="682955" cy="682873"/>
          </a:xfrm>
          <a:prstGeom prst="rect">
            <a:avLst/>
          </a:prstGeom>
          <a:noFill/>
          <a:ln>
            <a:noFill/>
          </a:ln>
        </p:spPr>
      </p:pic>
      <p:pic>
        <p:nvPicPr>
          <p:cNvPr descr="preencoded.png" id="297" name="Google Shape;297;p12"/>
          <p:cNvPicPr preferRelativeResize="0"/>
          <p:nvPr/>
        </p:nvPicPr>
        <p:blipFill rotWithShape="1">
          <a:blip r:embed="rId5">
            <a:alphaModFix/>
          </a:blip>
          <a:srcRect b="0" l="0" r="0" t="0"/>
          <a:stretch/>
        </p:blipFill>
        <p:spPr>
          <a:xfrm>
            <a:off x="5740100" y="7724192"/>
            <a:ext cx="353095" cy="353045"/>
          </a:xfrm>
          <a:prstGeom prst="rect">
            <a:avLst/>
          </a:prstGeom>
          <a:noFill/>
          <a:ln>
            <a:noFill/>
          </a:ln>
        </p:spPr>
      </p:pic>
      <p:pic>
        <p:nvPicPr>
          <p:cNvPr descr="preencoded.png" id="298" name="Google Shape;298;p12"/>
          <p:cNvPicPr preferRelativeResize="0"/>
          <p:nvPr/>
        </p:nvPicPr>
        <p:blipFill rotWithShape="1">
          <a:blip r:embed="rId6">
            <a:alphaModFix/>
          </a:blip>
          <a:srcRect b="0" l="0" r="0" t="0"/>
          <a:stretch/>
        </p:blipFill>
        <p:spPr>
          <a:xfrm>
            <a:off x="9116220" y="2418333"/>
            <a:ext cx="353095" cy="353045"/>
          </a:xfrm>
          <a:prstGeom prst="rect">
            <a:avLst/>
          </a:prstGeom>
          <a:noFill/>
          <a:ln>
            <a:noFill/>
          </a:ln>
        </p:spPr>
      </p:pic>
      <p:pic>
        <p:nvPicPr>
          <p:cNvPr descr="preencoded.png" id="299" name="Google Shape;299;p12"/>
          <p:cNvPicPr preferRelativeResize="0"/>
          <p:nvPr/>
        </p:nvPicPr>
        <p:blipFill rotWithShape="1">
          <a:blip r:embed="rId7">
            <a:alphaModFix/>
          </a:blip>
          <a:srcRect b="0" l="0" r="0" t="0"/>
          <a:stretch/>
        </p:blipFill>
        <p:spPr>
          <a:xfrm>
            <a:off x="21221974" y="4181562"/>
            <a:ext cx="353095" cy="353045"/>
          </a:xfrm>
          <a:prstGeom prst="rect">
            <a:avLst/>
          </a:prstGeom>
          <a:noFill/>
          <a:ln>
            <a:noFill/>
          </a:ln>
        </p:spPr>
      </p:pic>
      <p:sp>
        <p:nvSpPr>
          <p:cNvPr id="300" name="Google Shape;300;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01" name="Google Shape;301;p12"/>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02" name="Google Shape;302;p12"/>
          <p:cNvSpPr/>
          <p:nvPr/>
        </p:nvSpPr>
        <p:spPr>
          <a:xfrm>
            <a:off x="13527191" y="5740400"/>
            <a:ext cx="7874984"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a:off x="13444630" y="5740400"/>
            <a:ext cx="8040105"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13444630" y="5740400"/>
            <a:ext cx="8582039"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233 Coins</a:t>
            </a:r>
            <a:endParaRPr b="0" i="0" sz="12800" u="none" cap="none" strike="noStrike">
              <a:solidFill>
                <a:schemeClr val="dk1"/>
              </a:solidFill>
              <a:latin typeface="Calibri"/>
              <a:ea typeface="Calibri"/>
              <a:cs typeface="Calibri"/>
              <a:sym typeface="Calibri"/>
            </a:endParaRPr>
          </a:p>
        </p:txBody>
      </p:sp>
      <p:sp>
        <p:nvSpPr>
          <p:cNvPr id="305" name="Google Shape;305;p12"/>
          <p:cNvSpPr/>
          <p:nvPr/>
        </p:nvSpPr>
        <p:spPr>
          <a:xfrm>
            <a:off x="13527191" y="7721600"/>
            <a:ext cx="7874984"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a:off x="13459449" y="7721600"/>
            <a:ext cx="8010468"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Montserrat"/>
                <a:ea typeface="Montserrat"/>
                <a:cs typeface="Montserrat"/>
                <a:sym typeface="Montserrat"/>
              </a:rPr>
              <a:t>Treasure Found</a:t>
            </a:r>
            <a:endParaRPr b="0" i="0" sz="3200" u="none" cap="none" strike="noStrike">
              <a:solidFill>
                <a:schemeClr val="dk1"/>
              </a:solidFill>
              <a:latin typeface="Calibri"/>
              <a:ea typeface="Calibri"/>
              <a:cs typeface="Calibri"/>
              <a:sym typeface="Calibri"/>
            </a:endParaRPr>
          </a:p>
        </p:txBody>
      </p:sp>
      <p:sp>
        <p:nvSpPr>
          <p:cNvPr id="307" name="Google Shape;307;p12"/>
          <p:cNvSpPr/>
          <p:nvPr/>
        </p:nvSpPr>
        <p:spPr>
          <a:xfrm>
            <a:off x="10135867" y="10134600"/>
            <a:ext cx="7874984"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a:off x="9748468" y="10134600"/>
            <a:ext cx="8649781"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9748468" y="10134600"/>
            <a:ext cx="9191715"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456 Hours</a:t>
            </a:r>
            <a:endParaRPr b="0" i="0" sz="12800" u="none" cap="none" strike="noStrike">
              <a:solidFill>
                <a:schemeClr val="dk1"/>
              </a:solidFill>
              <a:latin typeface="Calibri"/>
              <a:ea typeface="Calibri"/>
              <a:cs typeface="Calibri"/>
              <a:sym typeface="Calibri"/>
            </a:endParaRPr>
          </a:p>
        </p:txBody>
      </p:sp>
      <p:sp>
        <p:nvSpPr>
          <p:cNvPr id="310" name="Google Shape;310;p12"/>
          <p:cNvSpPr/>
          <p:nvPr/>
        </p:nvSpPr>
        <p:spPr>
          <a:xfrm>
            <a:off x="10135867" y="12115800"/>
            <a:ext cx="7874984"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10068125" y="12115800"/>
            <a:ext cx="8010468"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Montserrat"/>
                <a:ea typeface="Montserrat"/>
                <a:cs typeface="Montserrat"/>
                <a:sym typeface="Montserrat"/>
              </a:rPr>
              <a:t>Duration of Spell Casting</a:t>
            </a:r>
            <a:endParaRPr b="0" i="0" sz="3200" u="none" cap="none" strike="noStrike">
              <a:solidFill>
                <a:schemeClr val="dk1"/>
              </a:solidFill>
              <a:latin typeface="Calibri"/>
              <a:ea typeface="Calibri"/>
              <a:cs typeface="Calibri"/>
              <a:sym typeface="Calibri"/>
            </a:endParaRPr>
          </a:p>
        </p:txBody>
      </p:sp>
      <p:pic>
        <p:nvPicPr>
          <p:cNvPr descr="preencoded.png" id="312" name="Google Shape;312;p12"/>
          <p:cNvPicPr preferRelativeResize="0"/>
          <p:nvPr/>
        </p:nvPicPr>
        <p:blipFill rotWithShape="1">
          <a:blip r:embed="rId9">
            <a:alphaModFix/>
          </a:blip>
          <a:srcRect b="0" l="0" r="0" t="0"/>
          <a:stretch/>
        </p:blipFill>
        <p:spPr>
          <a:xfrm>
            <a:off x="800200" y="2768600"/>
            <a:ext cx="6876027" cy="8594812"/>
          </a:xfrm>
          <a:prstGeom prst="rect">
            <a:avLst/>
          </a:prstGeom>
          <a:noFill/>
          <a:ln>
            <a:noFill/>
          </a:ln>
        </p:spPr>
      </p:pic>
      <p:sp>
        <p:nvSpPr>
          <p:cNvPr id="313" name="Google Shape;313;p12"/>
          <p:cNvSpPr/>
          <p:nvPr/>
        </p:nvSpPr>
        <p:spPr>
          <a:xfrm>
            <a:off x="14810051" y="1346200"/>
            <a:ext cx="7874984"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p:nvPr/>
        </p:nvSpPr>
        <p:spPr>
          <a:xfrm>
            <a:off x="15629303" y="1346200"/>
            <a:ext cx="6236479"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15629303" y="1346200"/>
            <a:ext cx="6778414"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535 Km</a:t>
            </a:r>
            <a:endParaRPr b="0" i="0" sz="12800" u="none" cap="none" strike="noStrike">
              <a:solidFill>
                <a:schemeClr val="dk1"/>
              </a:solidFill>
              <a:latin typeface="Calibri"/>
              <a:ea typeface="Calibri"/>
              <a:cs typeface="Calibri"/>
              <a:sym typeface="Calibri"/>
            </a:endParaRPr>
          </a:p>
        </p:txBody>
      </p:sp>
      <p:sp>
        <p:nvSpPr>
          <p:cNvPr id="316" name="Google Shape;316;p12"/>
          <p:cNvSpPr/>
          <p:nvPr/>
        </p:nvSpPr>
        <p:spPr>
          <a:xfrm>
            <a:off x="14810051" y="3327400"/>
            <a:ext cx="7874984"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p:nvPr/>
        </p:nvSpPr>
        <p:spPr>
          <a:xfrm>
            <a:off x="14742309" y="3327400"/>
            <a:ext cx="8010468" cy="630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Montserrat"/>
                <a:ea typeface="Montserrat"/>
                <a:cs typeface="Montserrat"/>
                <a:sym typeface="Montserrat"/>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22" name="Shape 322"/>
        <p:cNvGrpSpPr/>
        <p:nvPr/>
      </p:nvGrpSpPr>
      <p:grpSpPr>
        <a:xfrm>
          <a:off x="0" y="0"/>
          <a:ext cx="0" cy="0"/>
          <a:chOff x="0" y="0"/>
          <a:chExt cx="0" cy="0"/>
        </a:xfrm>
      </p:grpSpPr>
      <p:pic>
        <p:nvPicPr>
          <p:cNvPr descr="preencoded.png" id="323" name="Google Shape;323;p1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24" name="Google Shape;324;p13"/>
          <p:cNvPicPr preferRelativeResize="0"/>
          <p:nvPr/>
        </p:nvPicPr>
        <p:blipFill rotWithShape="1">
          <a:blip r:embed="rId4">
            <a:alphaModFix/>
          </a:blip>
          <a:srcRect b="0" l="0" r="0" t="0"/>
          <a:stretch/>
        </p:blipFill>
        <p:spPr>
          <a:xfrm>
            <a:off x="19318736" y="4734682"/>
            <a:ext cx="1309281" cy="2005967"/>
          </a:xfrm>
          <a:prstGeom prst="rect">
            <a:avLst/>
          </a:prstGeom>
          <a:noFill/>
          <a:ln>
            <a:noFill/>
          </a:ln>
        </p:spPr>
      </p:pic>
      <p:pic>
        <p:nvPicPr>
          <p:cNvPr descr="preencoded.png" id="325" name="Google Shape;325;p13"/>
          <p:cNvPicPr preferRelativeResize="0"/>
          <p:nvPr/>
        </p:nvPicPr>
        <p:blipFill rotWithShape="1">
          <a:blip r:embed="rId5">
            <a:alphaModFix/>
          </a:blip>
          <a:srcRect b="0" l="0" r="0" t="0"/>
          <a:stretch/>
        </p:blipFill>
        <p:spPr>
          <a:xfrm>
            <a:off x="18641992" y="11953999"/>
            <a:ext cx="343451" cy="343408"/>
          </a:xfrm>
          <a:prstGeom prst="rect">
            <a:avLst/>
          </a:prstGeom>
          <a:noFill/>
          <a:ln>
            <a:noFill/>
          </a:ln>
        </p:spPr>
      </p:pic>
      <p:pic>
        <p:nvPicPr>
          <p:cNvPr descr="preencoded.png" id="326" name="Google Shape;326;p13"/>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327" name="Google Shape;327;p13"/>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328" name="Google Shape;328;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29" name="Google Shape;329;p1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30" name="Google Shape;330;p13"/>
          <p:cNvSpPr/>
          <p:nvPr/>
        </p:nvSpPr>
        <p:spPr>
          <a:xfrm>
            <a:off x="6841922" y="1701800"/>
            <a:ext cx="10690503" cy="1583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8000" u="none" cap="none" strike="noStrike">
                <a:solidFill>
                  <a:srgbClr val="272727"/>
                </a:solidFill>
                <a:latin typeface="Montserrat"/>
                <a:ea typeface="Montserrat"/>
                <a:cs typeface="Montserrat"/>
                <a:sym typeface="Montserrat"/>
              </a:rPr>
              <a:t>Some Graph</a:t>
            </a:r>
            <a:endParaRPr b="0" i="0" sz="8000" u="none" cap="none" strike="noStrike">
              <a:solidFill>
                <a:schemeClr val="dk1"/>
              </a:solidFill>
              <a:latin typeface="Calibri"/>
              <a:ea typeface="Calibri"/>
              <a:cs typeface="Calibri"/>
              <a:sym typeface="Calibri"/>
            </a:endParaRPr>
          </a:p>
        </p:txBody>
      </p:sp>
      <p:sp>
        <p:nvSpPr>
          <p:cNvPr id="331" name="Google Shape;331;p13"/>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2986455" y="8999500"/>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33" name="Google Shape;333;p13"/>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34" name="Google Shape;334;p13"/>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35" name="Google Shape;335;p13"/>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36" name="Google Shape;336;p13"/>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37" name="Google Shape;337;p13"/>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38" name="Google Shape;338;p13"/>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39" name="Google Shape;339;p13"/>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0" name="Google Shape;340;p13"/>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200" u="none" cap="none" strike="noStrike">
                <a:solidFill>
                  <a:srgbClr val="0030F6"/>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41" name="Google Shape;341;p13"/>
          <p:cNvSpPr/>
          <p:nvPr/>
        </p:nvSpPr>
        <p:spPr>
          <a:xfrm>
            <a:off x="2852319" y="848209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42" name="Google Shape;342;p13"/>
          <p:cNvSpPr/>
          <p:nvPr/>
        </p:nvSpPr>
        <p:spPr>
          <a:xfrm>
            <a:off x="2852319" y="796459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43" name="Google Shape;343;p13"/>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44" name="Google Shape;344;p13"/>
          <p:cNvSpPr/>
          <p:nvPr/>
        </p:nvSpPr>
        <p:spPr>
          <a:xfrm>
            <a:off x="2852319" y="6929624"/>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45" name="Google Shape;345;p13"/>
          <p:cNvSpPr/>
          <p:nvPr/>
        </p:nvSpPr>
        <p:spPr>
          <a:xfrm>
            <a:off x="2852319" y="641229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46" name="Google Shape;346;p13"/>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47" name="Google Shape;347;p13"/>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48" name="Google Shape;348;p13"/>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49" name="Google Shape;349;p13"/>
          <p:cNvSpPr/>
          <p:nvPr/>
        </p:nvSpPr>
        <p:spPr>
          <a:xfrm>
            <a:off x="2852319" y="434251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0" name="Google Shape;350;p13"/>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rgbClr val="0030F6"/>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preencoded.png" id="351" name="Google Shape;351;p13"/>
          <p:cNvPicPr preferRelativeResize="0"/>
          <p:nvPr/>
        </p:nvPicPr>
        <p:blipFill rotWithShape="1">
          <a:blip r:embed="rId9">
            <a:alphaModFix/>
          </a:blip>
          <a:srcRect b="0" l="0" r="0" t="0"/>
          <a:stretch/>
        </p:blipFill>
        <p:spPr>
          <a:xfrm>
            <a:off x="3368467" y="3771900"/>
            <a:ext cx="8291591" cy="5511006"/>
          </a:xfrm>
          <a:prstGeom prst="rect">
            <a:avLst/>
          </a:prstGeom>
          <a:noFill/>
          <a:ln>
            <a:noFill/>
          </a:ln>
        </p:spPr>
      </p:pic>
      <p:pic>
        <p:nvPicPr>
          <p:cNvPr descr="preencoded.png" id="352" name="Google Shape;352;p13"/>
          <p:cNvPicPr preferRelativeResize="0"/>
          <p:nvPr/>
        </p:nvPicPr>
        <p:blipFill rotWithShape="1">
          <a:blip r:embed="rId10">
            <a:alphaModFix/>
          </a:blip>
          <a:srcRect b="0" l="0" r="0" t="0"/>
          <a:stretch/>
        </p:blipFill>
        <p:spPr>
          <a:xfrm>
            <a:off x="4512766" y="4185456"/>
            <a:ext cx="11567" cy="5258445"/>
          </a:xfrm>
          <a:prstGeom prst="rect">
            <a:avLst/>
          </a:prstGeom>
          <a:noFill/>
          <a:ln>
            <a:noFill/>
          </a:ln>
        </p:spPr>
      </p:pic>
      <p:pic>
        <p:nvPicPr>
          <p:cNvPr descr="preencoded.png" id="353" name="Google Shape;353;p13"/>
          <p:cNvPicPr preferRelativeResize="0"/>
          <p:nvPr/>
        </p:nvPicPr>
        <p:blipFill rotWithShape="1">
          <a:blip r:embed="rId11">
            <a:alphaModFix/>
          </a:blip>
          <a:srcRect b="0" l="0" r="0" t="0"/>
          <a:stretch/>
        </p:blipFill>
        <p:spPr>
          <a:xfrm>
            <a:off x="5651279" y="4185456"/>
            <a:ext cx="11567" cy="5258445"/>
          </a:xfrm>
          <a:prstGeom prst="rect">
            <a:avLst/>
          </a:prstGeom>
          <a:noFill/>
          <a:ln>
            <a:noFill/>
          </a:ln>
        </p:spPr>
      </p:pic>
      <p:pic>
        <p:nvPicPr>
          <p:cNvPr descr="preencoded.png" id="354" name="Google Shape;354;p13"/>
          <p:cNvPicPr preferRelativeResize="0"/>
          <p:nvPr/>
        </p:nvPicPr>
        <p:blipFill rotWithShape="1">
          <a:blip r:embed="rId12">
            <a:alphaModFix/>
          </a:blip>
          <a:srcRect b="0" l="0" r="0" t="0"/>
          <a:stretch/>
        </p:blipFill>
        <p:spPr>
          <a:xfrm>
            <a:off x="6789795" y="4185456"/>
            <a:ext cx="11567" cy="5258445"/>
          </a:xfrm>
          <a:prstGeom prst="rect">
            <a:avLst/>
          </a:prstGeom>
          <a:noFill/>
          <a:ln>
            <a:noFill/>
          </a:ln>
        </p:spPr>
      </p:pic>
      <p:pic>
        <p:nvPicPr>
          <p:cNvPr descr="preencoded.png" id="355" name="Google Shape;355;p13"/>
          <p:cNvPicPr preferRelativeResize="0"/>
          <p:nvPr/>
        </p:nvPicPr>
        <p:blipFill rotWithShape="1">
          <a:blip r:embed="rId13">
            <a:alphaModFix/>
          </a:blip>
          <a:srcRect b="0" l="0" r="0" t="0"/>
          <a:stretch/>
        </p:blipFill>
        <p:spPr>
          <a:xfrm>
            <a:off x="7928309" y="4185456"/>
            <a:ext cx="11567" cy="5258445"/>
          </a:xfrm>
          <a:prstGeom prst="rect">
            <a:avLst/>
          </a:prstGeom>
          <a:noFill/>
          <a:ln>
            <a:noFill/>
          </a:ln>
        </p:spPr>
      </p:pic>
      <p:pic>
        <p:nvPicPr>
          <p:cNvPr descr="preencoded.png" id="356" name="Google Shape;356;p13"/>
          <p:cNvPicPr preferRelativeResize="0"/>
          <p:nvPr/>
        </p:nvPicPr>
        <p:blipFill rotWithShape="1">
          <a:blip r:embed="rId14">
            <a:alphaModFix/>
          </a:blip>
          <a:srcRect b="0" l="0" r="0" t="0"/>
          <a:stretch/>
        </p:blipFill>
        <p:spPr>
          <a:xfrm>
            <a:off x="9066828" y="4185456"/>
            <a:ext cx="11567" cy="5258445"/>
          </a:xfrm>
          <a:prstGeom prst="rect">
            <a:avLst/>
          </a:prstGeom>
          <a:noFill/>
          <a:ln>
            <a:noFill/>
          </a:ln>
        </p:spPr>
      </p:pic>
      <p:pic>
        <p:nvPicPr>
          <p:cNvPr descr="preencoded.png" id="357" name="Google Shape;357;p13"/>
          <p:cNvPicPr preferRelativeResize="0"/>
          <p:nvPr/>
        </p:nvPicPr>
        <p:blipFill rotWithShape="1">
          <a:blip r:embed="rId15">
            <a:alphaModFix/>
          </a:blip>
          <a:srcRect b="0" l="0" r="0" t="0"/>
          <a:stretch/>
        </p:blipFill>
        <p:spPr>
          <a:xfrm>
            <a:off x="10205341" y="4185456"/>
            <a:ext cx="11567" cy="5258445"/>
          </a:xfrm>
          <a:prstGeom prst="rect">
            <a:avLst/>
          </a:prstGeom>
          <a:noFill/>
          <a:ln>
            <a:noFill/>
          </a:ln>
        </p:spPr>
      </p:pic>
      <p:pic>
        <p:nvPicPr>
          <p:cNvPr descr="preencoded.png" id="358" name="Google Shape;358;p13"/>
          <p:cNvPicPr preferRelativeResize="0"/>
          <p:nvPr/>
        </p:nvPicPr>
        <p:blipFill rotWithShape="1">
          <a:blip r:embed="rId16">
            <a:alphaModFix/>
          </a:blip>
          <a:srcRect b="0" l="0" r="0" t="0"/>
          <a:stretch/>
        </p:blipFill>
        <p:spPr>
          <a:xfrm>
            <a:off x="11343854" y="4185456"/>
            <a:ext cx="11567" cy="5258445"/>
          </a:xfrm>
          <a:prstGeom prst="rect">
            <a:avLst/>
          </a:prstGeom>
          <a:noFill/>
          <a:ln>
            <a:noFill/>
          </a:ln>
        </p:spPr>
      </p:pic>
      <p:pic>
        <p:nvPicPr>
          <p:cNvPr descr="preencoded.png" id="359" name="Google Shape;359;p13"/>
          <p:cNvPicPr preferRelativeResize="0"/>
          <p:nvPr/>
        </p:nvPicPr>
        <p:blipFill rotWithShape="1">
          <a:blip r:embed="rId17">
            <a:alphaModFix/>
          </a:blip>
          <a:srcRect b="0" l="0" r="0" t="0"/>
          <a:stretch/>
        </p:blipFill>
        <p:spPr>
          <a:xfrm>
            <a:off x="3355539" y="5483858"/>
            <a:ext cx="8050168" cy="2373585"/>
          </a:xfrm>
          <a:prstGeom prst="rect">
            <a:avLst/>
          </a:prstGeom>
          <a:noFill/>
          <a:ln>
            <a:noFill/>
          </a:ln>
        </p:spPr>
      </p:pic>
      <p:pic>
        <p:nvPicPr>
          <p:cNvPr descr="preencoded.png" id="360" name="Google Shape;360;p13"/>
          <p:cNvPicPr preferRelativeResize="0"/>
          <p:nvPr/>
        </p:nvPicPr>
        <p:blipFill rotWithShape="1">
          <a:blip r:embed="rId18">
            <a:alphaModFix/>
          </a:blip>
          <a:srcRect b="0" l="0" r="0" t="0"/>
          <a:stretch/>
        </p:blipFill>
        <p:spPr>
          <a:xfrm>
            <a:off x="3369143" y="6359537"/>
            <a:ext cx="8044028" cy="2268525"/>
          </a:xfrm>
          <a:prstGeom prst="rect">
            <a:avLst/>
          </a:prstGeom>
          <a:noFill/>
          <a:ln>
            <a:noFill/>
          </a:ln>
        </p:spPr>
      </p:pic>
      <p:pic>
        <p:nvPicPr>
          <p:cNvPr descr="preencoded.png" id="361" name="Google Shape;361;p13"/>
          <p:cNvPicPr preferRelativeResize="0"/>
          <p:nvPr/>
        </p:nvPicPr>
        <p:blipFill rotWithShape="1">
          <a:blip r:embed="rId19">
            <a:alphaModFix/>
          </a:blip>
          <a:srcRect b="0" l="0" r="0" t="0"/>
          <a:stretch/>
        </p:blipFill>
        <p:spPr>
          <a:xfrm>
            <a:off x="4441751" y="6055643"/>
            <a:ext cx="153591" cy="153566"/>
          </a:xfrm>
          <a:prstGeom prst="rect">
            <a:avLst/>
          </a:prstGeom>
          <a:noFill/>
          <a:ln>
            <a:noFill/>
          </a:ln>
        </p:spPr>
      </p:pic>
      <p:pic>
        <p:nvPicPr>
          <p:cNvPr descr="preencoded.png" id="362" name="Google Shape;362;p13"/>
          <p:cNvPicPr preferRelativeResize="0"/>
          <p:nvPr/>
        </p:nvPicPr>
        <p:blipFill rotWithShape="1">
          <a:blip r:embed="rId20">
            <a:alphaModFix/>
          </a:blip>
          <a:srcRect b="0" l="0" r="0" t="0"/>
          <a:stretch/>
        </p:blipFill>
        <p:spPr>
          <a:xfrm>
            <a:off x="4441751" y="6981130"/>
            <a:ext cx="153591" cy="153566"/>
          </a:xfrm>
          <a:prstGeom prst="rect">
            <a:avLst/>
          </a:prstGeom>
          <a:noFill/>
          <a:ln>
            <a:noFill/>
          </a:ln>
        </p:spPr>
      </p:pic>
      <p:pic>
        <p:nvPicPr>
          <p:cNvPr descr="preencoded.png" id="363" name="Google Shape;363;p13"/>
          <p:cNvPicPr preferRelativeResize="0"/>
          <p:nvPr/>
        </p:nvPicPr>
        <p:blipFill rotWithShape="1">
          <a:blip r:embed="rId21">
            <a:alphaModFix/>
          </a:blip>
          <a:srcRect b="0" l="0" r="0" t="0"/>
          <a:stretch/>
        </p:blipFill>
        <p:spPr>
          <a:xfrm>
            <a:off x="5580267" y="5651277"/>
            <a:ext cx="153591" cy="153566"/>
          </a:xfrm>
          <a:prstGeom prst="rect">
            <a:avLst/>
          </a:prstGeom>
          <a:noFill/>
          <a:ln>
            <a:noFill/>
          </a:ln>
        </p:spPr>
      </p:pic>
      <p:pic>
        <p:nvPicPr>
          <p:cNvPr descr="preencoded.png" id="364" name="Google Shape;364;p13"/>
          <p:cNvPicPr preferRelativeResize="0"/>
          <p:nvPr/>
        </p:nvPicPr>
        <p:blipFill rotWithShape="1">
          <a:blip r:embed="rId22">
            <a:alphaModFix/>
          </a:blip>
          <a:srcRect b="0" l="0" r="0" t="0"/>
          <a:stretch/>
        </p:blipFill>
        <p:spPr>
          <a:xfrm>
            <a:off x="5580267" y="7415510"/>
            <a:ext cx="153591" cy="153566"/>
          </a:xfrm>
          <a:prstGeom prst="rect">
            <a:avLst/>
          </a:prstGeom>
          <a:noFill/>
          <a:ln>
            <a:noFill/>
          </a:ln>
        </p:spPr>
      </p:pic>
      <p:pic>
        <p:nvPicPr>
          <p:cNvPr descr="preencoded.png" id="365" name="Google Shape;365;p13"/>
          <p:cNvPicPr preferRelativeResize="0"/>
          <p:nvPr/>
        </p:nvPicPr>
        <p:blipFill rotWithShape="1">
          <a:blip r:embed="rId23">
            <a:alphaModFix/>
          </a:blip>
          <a:srcRect b="0" l="0" r="0" t="0"/>
          <a:stretch/>
        </p:blipFill>
        <p:spPr>
          <a:xfrm>
            <a:off x="6718783" y="7732799"/>
            <a:ext cx="153591" cy="153566"/>
          </a:xfrm>
          <a:prstGeom prst="rect">
            <a:avLst/>
          </a:prstGeom>
          <a:noFill/>
          <a:ln>
            <a:noFill/>
          </a:ln>
        </p:spPr>
      </p:pic>
      <p:pic>
        <p:nvPicPr>
          <p:cNvPr descr="preencoded.png" id="366" name="Google Shape;366;p13"/>
          <p:cNvPicPr preferRelativeResize="0"/>
          <p:nvPr/>
        </p:nvPicPr>
        <p:blipFill rotWithShape="1">
          <a:blip r:embed="rId24">
            <a:alphaModFix/>
          </a:blip>
          <a:srcRect b="0" l="0" r="0" t="0"/>
          <a:stretch/>
        </p:blipFill>
        <p:spPr>
          <a:xfrm>
            <a:off x="6718783" y="6311838"/>
            <a:ext cx="153591" cy="153566"/>
          </a:xfrm>
          <a:prstGeom prst="rect">
            <a:avLst/>
          </a:prstGeom>
          <a:noFill/>
          <a:ln>
            <a:noFill/>
          </a:ln>
        </p:spPr>
      </p:pic>
      <p:pic>
        <p:nvPicPr>
          <p:cNvPr descr="preencoded.png" id="367" name="Google Shape;367;p13"/>
          <p:cNvPicPr preferRelativeResize="0"/>
          <p:nvPr/>
        </p:nvPicPr>
        <p:blipFill rotWithShape="1">
          <a:blip r:embed="rId25">
            <a:alphaModFix/>
          </a:blip>
          <a:srcRect b="0" l="0" r="0" t="0"/>
          <a:stretch/>
        </p:blipFill>
        <p:spPr>
          <a:xfrm>
            <a:off x="7861923" y="6733220"/>
            <a:ext cx="153591" cy="153566"/>
          </a:xfrm>
          <a:prstGeom prst="rect">
            <a:avLst/>
          </a:prstGeom>
          <a:noFill/>
          <a:ln>
            <a:noFill/>
          </a:ln>
        </p:spPr>
      </p:pic>
      <p:pic>
        <p:nvPicPr>
          <p:cNvPr descr="preencoded.png" id="368" name="Google Shape;368;p13"/>
          <p:cNvPicPr preferRelativeResize="0"/>
          <p:nvPr/>
        </p:nvPicPr>
        <p:blipFill rotWithShape="1">
          <a:blip r:embed="rId26">
            <a:alphaModFix/>
          </a:blip>
          <a:srcRect b="0" l="0" r="0" t="0"/>
          <a:stretch/>
        </p:blipFill>
        <p:spPr>
          <a:xfrm>
            <a:off x="7861923" y="6420631"/>
            <a:ext cx="153591" cy="153566"/>
          </a:xfrm>
          <a:prstGeom prst="rect">
            <a:avLst/>
          </a:prstGeom>
          <a:noFill/>
          <a:ln>
            <a:noFill/>
          </a:ln>
        </p:spPr>
      </p:pic>
      <p:pic>
        <p:nvPicPr>
          <p:cNvPr descr="preencoded.png" id="369" name="Google Shape;369;p13"/>
          <p:cNvPicPr preferRelativeResize="0"/>
          <p:nvPr/>
        </p:nvPicPr>
        <p:blipFill rotWithShape="1">
          <a:blip r:embed="rId27">
            <a:alphaModFix/>
          </a:blip>
          <a:srcRect b="0" l="0" r="0" t="0"/>
          <a:stretch/>
        </p:blipFill>
        <p:spPr>
          <a:xfrm>
            <a:off x="8995813" y="7667588"/>
            <a:ext cx="153591" cy="153566"/>
          </a:xfrm>
          <a:prstGeom prst="rect">
            <a:avLst/>
          </a:prstGeom>
          <a:noFill/>
          <a:ln>
            <a:noFill/>
          </a:ln>
        </p:spPr>
      </p:pic>
      <p:pic>
        <p:nvPicPr>
          <p:cNvPr descr="preencoded.png" id="370" name="Google Shape;370;p13"/>
          <p:cNvPicPr preferRelativeResize="0"/>
          <p:nvPr/>
        </p:nvPicPr>
        <p:blipFill rotWithShape="1">
          <a:blip r:embed="rId28">
            <a:alphaModFix/>
          </a:blip>
          <a:srcRect b="0" l="0" r="0" t="0"/>
          <a:stretch/>
        </p:blipFill>
        <p:spPr>
          <a:xfrm>
            <a:off x="8995813" y="7076889"/>
            <a:ext cx="153591" cy="153566"/>
          </a:xfrm>
          <a:prstGeom prst="rect">
            <a:avLst/>
          </a:prstGeom>
          <a:noFill/>
          <a:ln>
            <a:noFill/>
          </a:ln>
        </p:spPr>
      </p:pic>
      <p:pic>
        <p:nvPicPr>
          <p:cNvPr descr="preencoded.png" id="371" name="Google Shape;371;p13"/>
          <p:cNvPicPr preferRelativeResize="0"/>
          <p:nvPr/>
        </p:nvPicPr>
        <p:blipFill rotWithShape="1">
          <a:blip r:embed="rId29">
            <a:alphaModFix/>
          </a:blip>
          <a:srcRect b="0" l="0" r="0" t="0"/>
          <a:stretch/>
        </p:blipFill>
        <p:spPr>
          <a:xfrm>
            <a:off x="10138955" y="6972449"/>
            <a:ext cx="153591" cy="153566"/>
          </a:xfrm>
          <a:prstGeom prst="rect">
            <a:avLst/>
          </a:prstGeom>
          <a:noFill/>
          <a:ln>
            <a:noFill/>
          </a:ln>
        </p:spPr>
      </p:pic>
      <p:pic>
        <p:nvPicPr>
          <p:cNvPr descr="preencoded.png" id="372" name="Google Shape;372;p13"/>
          <p:cNvPicPr preferRelativeResize="0"/>
          <p:nvPr/>
        </p:nvPicPr>
        <p:blipFill rotWithShape="1">
          <a:blip r:embed="rId30">
            <a:alphaModFix/>
          </a:blip>
          <a:srcRect b="0" l="0" r="0" t="0"/>
          <a:stretch/>
        </p:blipFill>
        <p:spPr>
          <a:xfrm>
            <a:off x="10138955" y="6572783"/>
            <a:ext cx="153591" cy="153566"/>
          </a:xfrm>
          <a:prstGeom prst="rect">
            <a:avLst/>
          </a:prstGeom>
          <a:noFill/>
          <a:ln>
            <a:noFill/>
          </a:ln>
        </p:spPr>
      </p:pic>
      <p:sp>
        <p:nvSpPr>
          <p:cNvPr id="373" name="Google Shape;373;p13"/>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5" name="Google Shape;375;p13"/>
          <p:cNvPicPr preferRelativeResize="0"/>
          <p:nvPr/>
        </p:nvPicPr>
        <p:blipFill rotWithShape="1">
          <a:blip r:embed="rId31">
            <a:alphaModFix/>
          </a:blip>
          <a:srcRect b="0" l="0" r="0" t="0"/>
          <a:stretch/>
        </p:blipFill>
        <p:spPr>
          <a:xfrm>
            <a:off x="14403600" y="4191000"/>
            <a:ext cx="5575997" cy="5575300"/>
          </a:xfrm>
          <a:prstGeom prst="rect">
            <a:avLst/>
          </a:prstGeom>
          <a:noFill/>
          <a:ln>
            <a:noFill/>
          </a:ln>
        </p:spPr>
      </p:pic>
      <p:pic>
        <p:nvPicPr>
          <p:cNvPr descr="preencoded.png" id="376" name="Google Shape;376;p13"/>
          <p:cNvPicPr preferRelativeResize="0"/>
          <p:nvPr/>
        </p:nvPicPr>
        <p:blipFill rotWithShape="1">
          <a:blip r:embed="rId32">
            <a:alphaModFix/>
          </a:blip>
          <a:srcRect b="0" l="0" r="0" t="0"/>
          <a:stretch/>
        </p:blipFill>
        <p:spPr>
          <a:xfrm>
            <a:off x="14403600" y="4191000"/>
            <a:ext cx="5575997" cy="5575300"/>
          </a:xfrm>
          <a:prstGeom prst="rect">
            <a:avLst/>
          </a:prstGeom>
          <a:noFill/>
          <a:ln>
            <a:noFill/>
          </a:ln>
        </p:spPr>
      </p:pic>
      <p:sp>
        <p:nvSpPr>
          <p:cNvPr id="377" name="Google Shape;377;p13"/>
          <p:cNvSpPr/>
          <p:nvPr/>
        </p:nvSpPr>
        <p:spPr>
          <a:xfrm>
            <a:off x="16162770" y="6365367"/>
            <a:ext cx="2070359"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6162770" y="6356350"/>
            <a:ext cx="2273584"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34.574</a:t>
            </a:r>
            <a:endParaRPr b="0" i="0" sz="4800" u="none" cap="none" strike="noStrike">
              <a:solidFill>
                <a:schemeClr val="dk1"/>
              </a:solidFill>
              <a:latin typeface="Calibri"/>
              <a:ea typeface="Calibri"/>
              <a:cs typeface="Calibri"/>
              <a:sym typeface="Calibri"/>
            </a:endParaRPr>
          </a:p>
        </p:txBody>
      </p:sp>
      <p:sp>
        <p:nvSpPr>
          <p:cNvPr id="379" name="Google Shape;379;p13"/>
          <p:cNvSpPr/>
          <p:nvPr/>
        </p:nvSpPr>
        <p:spPr>
          <a:xfrm>
            <a:off x="16702588" y="7105650"/>
            <a:ext cx="1126207"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Total</a:t>
            </a:r>
            <a:endParaRPr b="0" i="0" sz="3200" u="none" cap="none" strike="noStrike">
              <a:solidFill>
                <a:schemeClr val="dk1"/>
              </a:solidFill>
              <a:latin typeface="Calibri"/>
              <a:ea typeface="Calibri"/>
              <a:cs typeface="Calibri"/>
              <a:sym typeface="Calibri"/>
            </a:endParaRPr>
          </a:p>
        </p:txBody>
      </p:sp>
      <p:sp>
        <p:nvSpPr>
          <p:cNvPr id="380" name="Google Shape;380;p13"/>
          <p:cNvSpPr/>
          <p:nvPr/>
        </p:nvSpPr>
        <p:spPr>
          <a:xfrm>
            <a:off x="13260457" y="10515600"/>
            <a:ext cx="7874984"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13260457" y="10515600"/>
            <a:ext cx="7874984"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13158845" y="10515600"/>
            <a:ext cx="807821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Treasure Found</a:t>
            </a:r>
            <a:endParaRPr b="0" i="0" sz="4800" u="none" cap="none" strike="noStrike">
              <a:solidFill>
                <a:schemeClr val="dk1"/>
              </a:solidFill>
              <a:latin typeface="Calibri"/>
              <a:ea typeface="Calibri"/>
              <a:cs typeface="Calibri"/>
              <a:sym typeface="Calibri"/>
            </a:endParaRPr>
          </a:p>
        </p:txBody>
      </p:sp>
      <p:sp>
        <p:nvSpPr>
          <p:cNvPr id="383" name="Google Shape;383;p13"/>
          <p:cNvSpPr/>
          <p:nvPr/>
        </p:nvSpPr>
        <p:spPr>
          <a:xfrm>
            <a:off x="13192716" y="11366500"/>
            <a:ext cx="8010468" cy="1126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Montserrat"/>
                <a:ea typeface="Montserrat"/>
                <a:cs typeface="Montserrat"/>
                <a:sym typeface="Montserrat"/>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84" name="Google Shape;384;p13"/>
          <p:cNvSpPr/>
          <p:nvPr/>
        </p:nvSpPr>
        <p:spPr>
          <a:xfrm>
            <a:off x="3251606" y="10515600"/>
            <a:ext cx="7874984"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3251606" y="10515600"/>
            <a:ext cx="7874984"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3149994" y="10515600"/>
            <a:ext cx="807821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Spellcasting Progress</a:t>
            </a:r>
            <a:endParaRPr b="0" i="0" sz="4800" u="none" cap="none" strike="noStrike">
              <a:solidFill>
                <a:schemeClr val="dk1"/>
              </a:solidFill>
              <a:latin typeface="Calibri"/>
              <a:ea typeface="Calibri"/>
              <a:cs typeface="Calibri"/>
              <a:sym typeface="Calibri"/>
            </a:endParaRPr>
          </a:p>
        </p:txBody>
      </p:sp>
      <p:sp>
        <p:nvSpPr>
          <p:cNvPr id="387" name="Google Shape;387;p13"/>
          <p:cNvSpPr/>
          <p:nvPr/>
        </p:nvSpPr>
        <p:spPr>
          <a:xfrm>
            <a:off x="3183865" y="11366500"/>
            <a:ext cx="8010468" cy="1126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E0E0E"/>
                </a:solidFill>
                <a:latin typeface="Montserrat"/>
                <a:ea typeface="Montserrat"/>
                <a:cs typeface="Montserrat"/>
                <a:sym typeface="Montserrat"/>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92" name="Shape 392"/>
        <p:cNvGrpSpPr/>
        <p:nvPr/>
      </p:nvGrpSpPr>
      <p:grpSpPr>
        <a:xfrm>
          <a:off x="0" y="0"/>
          <a:ext cx="0" cy="0"/>
          <a:chOff x="0" y="0"/>
          <a:chExt cx="0" cy="0"/>
        </a:xfrm>
      </p:grpSpPr>
      <p:pic>
        <p:nvPicPr>
          <p:cNvPr descr="preencoded.png" id="393" name="Google Shape;393;p1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94" name="Google Shape;394;p14"/>
          <p:cNvPicPr preferRelativeResize="0"/>
          <p:nvPr/>
        </p:nvPicPr>
        <p:blipFill rotWithShape="1">
          <a:blip r:embed="rId4">
            <a:alphaModFix/>
          </a:blip>
          <a:srcRect b="0" l="0" r="0" t="0"/>
          <a:stretch/>
        </p:blipFill>
        <p:spPr>
          <a:xfrm>
            <a:off x="19128591" y="2197100"/>
            <a:ext cx="2801717" cy="4292699"/>
          </a:xfrm>
          <a:prstGeom prst="rect">
            <a:avLst/>
          </a:prstGeom>
          <a:noFill/>
          <a:ln>
            <a:noFill/>
          </a:ln>
        </p:spPr>
      </p:pic>
      <p:pic>
        <p:nvPicPr>
          <p:cNvPr descr="preencoded.png" id="395" name="Google Shape;395;p14"/>
          <p:cNvPicPr preferRelativeResize="0"/>
          <p:nvPr/>
        </p:nvPicPr>
        <p:blipFill rotWithShape="1">
          <a:blip r:embed="rId5">
            <a:alphaModFix/>
          </a:blip>
          <a:srcRect b="0" l="0" r="0" t="0"/>
          <a:stretch/>
        </p:blipFill>
        <p:spPr>
          <a:xfrm>
            <a:off x="21223435" y="1946275"/>
            <a:ext cx="327571" cy="310728"/>
          </a:xfrm>
          <a:prstGeom prst="rect">
            <a:avLst/>
          </a:prstGeom>
          <a:noFill/>
          <a:ln>
            <a:noFill/>
          </a:ln>
        </p:spPr>
      </p:pic>
      <p:pic>
        <p:nvPicPr>
          <p:cNvPr descr="preencoded.png" id="396" name="Google Shape;396;p14"/>
          <p:cNvPicPr preferRelativeResize="0"/>
          <p:nvPr/>
        </p:nvPicPr>
        <p:blipFill rotWithShape="1">
          <a:blip r:embed="rId6">
            <a:alphaModFix/>
          </a:blip>
          <a:srcRect b="0" l="0" r="0" t="0"/>
          <a:stretch/>
        </p:blipFill>
        <p:spPr>
          <a:xfrm>
            <a:off x="22645913" y="12793390"/>
            <a:ext cx="327571" cy="310728"/>
          </a:xfrm>
          <a:prstGeom prst="rect">
            <a:avLst/>
          </a:prstGeom>
          <a:noFill/>
          <a:ln>
            <a:noFill/>
          </a:ln>
        </p:spPr>
      </p:pic>
      <p:pic>
        <p:nvPicPr>
          <p:cNvPr descr="preencoded.png" id="397" name="Google Shape;397;p14"/>
          <p:cNvPicPr preferRelativeResize="0"/>
          <p:nvPr/>
        </p:nvPicPr>
        <p:blipFill rotWithShape="1">
          <a:blip r:embed="rId7">
            <a:alphaModFix/>
          </a:blip>
          <a:srcRect b="0" l="0" r="0" t="0"/>
          <a:stretch/>
        </p:blipFill>
        <p:spPr>
          <a:xfrm>
            <a:off x="2426003" y="8071098"/>
            <a:ext cx="327578" cy="310728"/>
          </a:xfrm>
          <a:prstGeom prst="rect">
            <a:avLst/>
          </a:prstGeom>
          <a:noFill/>
          <a:ln>
            <a:noFill/>
          </a:ln>
        </p:spPr>
      </p:pic>
      <p:sp>
        <p:nvSpPr>
          <p:cNvPr id="398" name="Google Shape;398;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99" name="Google Shape;399;p14"/>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400" name="Google Shape;400;p14"/>
          <p:cNvSpPr/>
          <p:nvPr/>
        </p:nvSpPr>
        <p:spPr>
          <a:xfrm>
            <a:off x="13971746" y="7264400"/>
            <a:ext cx="4712289" cy="36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13971746" y="7264400"/>
            <a:ext cx="4712289" cy="36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13971746" y="7264400"/>
            <a:ext cx="4915514"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FFFFFF"/>
                </a:solidFill>
                <a:latin typeface="Montserrat"/>
                <a:ea typeface="Montserrat"/>
                <a:cs typeface="Montserrat"/>
                <a:sym typeface="Montserrat"/>
              </a:rPr>
              <a:t>A web application</a:t>
            </a:r>
            <a:endParaRPr b="0" i="0" sz="4800" u="none" cap="none" strike="noStrike">
              <a:solidFill>
                <a:schemeClr val="dk1"/>
              </a:solidFill>
              <a:latin typeface="Calibri"/>
              <a:ea typeface="Calibri"/>
              <a:cs typeface="Calibri"/>
              <a:sym typeface="Calibri"/>
            </a:endParaRPr>
          </a:p>
        </p:txBody>
      </p:sp>
      <p:sp>
        <p:nvSpPr>
          <p:cNvPr id="403" name="Google Shape;403;p14"/>
          <p:cNvSpPr/>
          <p:nvPr/>
        </p:nvSpPr>
        <p:spPr>
          <a:xfrm>
            <a:off x="13971746" y="8966200"/>
            <a:ext cx="4847773" cy="211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preencoded.png" id="404" name="Google Shape;404;p14"/>
          <p:cNvPicPr preferRelativeResize="0"/>
          <p:nvPr/>
        </p:nvPicPr>
        <p:blipFill rotWithShape="1">
          <a:blip r:embed="rId9">
            <a:alphaModFix/>
          </a:blip>
          <a:srcRect b="0" l="0" r="0" t="0"/>
          <a:stretch/>
        </p:blipFill>
        <p:spPr>
          <a:xfrm>
            <a:off x="1270159" y="4114800"/>
            <a:ext cx="13768521" cy="8166100"/>
          </a:xfrm>
          <a:prstGeom prst="rect">
            <a:avLst/>
          </a:prstGeom>
          <a:noFill/>
          <a:ln>
            <a:noFill/>
          </a:ln>
        </p:spPr>
      </p:pic>
      <p:pic>
        <p:nvPicPr>
          <p:cNvPr descr="preencoded.png" id="405" name="Google Shape;405;p14"/>
          <p:cNvPicPr preferRelativeResize="0"/>
          <p:nvPr/>
        </p:nvPicPr>
        <p:blipFill rotWithShape="1">
          <a:blip r:embed="rId10">
            <a:alphaModFix/>
          </a:blip>
          <a:srcRect b="0" l="0" r="0" t="0"/>
          <a:stretch/>
        </p:blipFill>
        <p:spPr>
          <a:xfrm>
            <a:off x="3200800" y="4457700"/>
            <a:ext cx="9894537" cy="6489700"/>
          </a:xfrm>
          <a:prstGeom prst="rect">
            <a:avLst/>
          </a:prstGeom>
          <a:noFill/>
          <a:ln>
            <a:noFill/>
          </a:ln>
        </p:spPr>
      </p:pic>
      <p:sp>
        <p:nvSpPr>
          <p:cNvPr id="406" name="Google Shape;406;p14"/>
          <p:cNvSpPr/>
          <p:nvPr/>
        </p:nvSpPr>
        <p:spPr>
          <a:xfrm>
            <a:off x="6566721" y="1104900"/>
            <a:ext cx="10690503" cy="282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FFFFFF"/>
                </a:solidFill>
                <a:latin typeface="Montserrat"/>
                <a:ea typeface="Montserrat"/>
                <a:cs typeface="Montserrat"/>
                <a:sym typeface="Montserrat"/>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1" name="Shape 411"/>
        <p:cNvGrpSpPr/>
        <p:nvPr/>
      </p:nvGrpSpPr>
      <p:grpSpPr>
        <a:xfrm>
          <a:off x="0" y="0"/>
          <a:ext cx="0" cy="0"/>
          <a:chOff x="0" y="0"/>
          <a:chExt cx="0" cy="0"/>
        </a:xfrm>
      </p:grpSpPr>
      <p:pic>
        <p:nvPicPr>
          <p:cNvPr descr="preencoded.png" id="412" name="Google Shape;412;p1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13" name="Google Shape;413;p15"/>
          <p:cNvPicPr preferRelativeResize="0"/>
          <p:nvPr/>
        </p:nvPicPr>
        <p:blipFill rotWithShape="1">
          <a:blip r:embed="rId4">
            <a:alphaModFix/>
          </a:blip>
          <a:srcRect b="0" l="0" r="0" t="0"/>
          <a:stretch/>
        </p:blipFill>
        <p:spPr>
          <a:xfrm>
            <a:off x="20369284" y="12893427"/>
            <a:ext cx="682955" cy="682873"/>
          </a:xfrm>
          <a:prstGeom prst="rect">
            <a:avLst/>
          </a:prstGeom>
          <a:noFill/>
          <a:ln>
            <a:noFill/>
          </a:ln>
        </p:spPr>
      </p:pic>
      <p:pic>
        <p:nvPicPr>
          <p:cNvPr descr="preencoded.png" id="414" name="Google Shape;414;p15"/>
          <p:cNvPicPr preferRelativeResize="0"/>
          <p:nvPr/>
        </p:nvPicPr>
        <p:blipFill rotWithShape="1">
          <a:blip r:embed="rId5">
            <a:alphaModFix/>
          </a:blip>
          <a:srcRect b="0" l="0" r="0" t="0"/>
          <a:stretch/>
        </p:blipFill>
        <p:spPr>
          <a:xfrm>
            <a:off x="5740100" y="7724204"/>
            <a:ext cx="353095" cy="353045"/>
          </a:xfrm>
          <a:prstGeom prst="rect">
            <a:avLst/>
          </a:prstGeom>
          <a:noFill/>
          <a:ln>
            <a:noFill/>
          </a:ln>
        </p:spPr>
      </p:pic>
      <p:pic>
        <p:nvPicPr>
          <p:cNvPr descr="preencoded.png" id="415" name="Google Shape;415;p15"/>
          <p:cNvPicPr preferRelativeResize="0"/>
          <p:nvPr/>
        </p:nvPicPr>
        <p:blipFill rotWithShape="1">
          <a:blip r:embed="rId6">
            <a:alphaModFix/>
          </a:blip>
          <a:srcRect b="0" l="0" r="0" t="0"/>
          <a:stretch/>
        </p:blipFill>
        <p:spPr>
          <a:xfrm>
            <a:off x="9116220" y="2418333"/>
            <a:ext cx="353095" cy="353045"/>
          </a:xfrm>
          <a:prstGeom prst="rect">
            <a:avLst/>
          </a:prstGeom>
          <a:noFill/>
          <a:ln>
            <a:noFill/>
          </a:ln>
        </p:spPr>
      </p:pic>
      <p:pic>
        <p:nvPicPr>
          <p:cNvPr descr="preencoded.png" id="416" name="Google Shape;416;p15"/>
          <p:cNvPicPr preferRelativeResize="0"/>
          <p:nvPr/>
        </p:nvPicPr>
        <p:blipFill rotWithShape="1">
          <a:blip r:embed="rId7">
            <a:alphaModFix/>
          </a:blip>
          <a:srcRect b="0" l="0" r="0" t="0"/>
          <a:stretch/>
        </p:blipFill>
        <p:spPr>
          <a:xfrm>
            <a:off x="21221974" y="4181574"/>
            <a:ext cx="353095" cy="353045"/>
          </a:xfrm>
          <a:prstGeom prst="rect">
            <a:avLst/>
          </a:prstGeom>
          <a:noFill/>
          <a:ln>
            <a:noFill/>
          </a:ln>
        </p:spPr>
      </p:pic>
      <p:sp>
        <p:nvSpPr>
          <p:cNvPr id="417" name="Google Shape;417;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8" name="Google Shape;418;p15"/>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419" name="Google Shape;419;p15"/>
          <p:cNvSpPr/>
          <p:nvPr/>
        </p:nvSpPr>
        <p:spPr>
          <a:xfrm>
            <a:off x="11825178" y="3314700"/>
            <a:ext cx="8738692"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11825178" y="3314700"/>
            <a:ext cx="8738692"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a:off x="11825178" y="3314700"/>
            <a:ext cx="8941918"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An mobile app</a:t>
            </a:r>
            <a:endParaRPr b="0" i="0" sz="4800" u="none" cap="none" strike="noStrike">
              <a:solidFill>
                <a:schemeClr val="dk1"/>
              </a:solidFill>
              <a:latin typeface="Calibri"/>
              <a:ea typeface="Calibri"/>
              <a:cs typeface="Calibri"/>
              <a:sym typeface="Calibri"/>
            </a:endParaRPr>
          </a:p>
        </p:txBody>
      </p:sp>
      <p:sp>
        <p:nvSpPr>
          <p:cNvPr id="422" name="Google Shape;422;p15"/>
          <p:cNvSpPr/>
          <p:nvPr/>
        </p:nvSpPr>
        <p:spPr>
          <a:xfrm>
            <a:off x="11825178" y="4267200"/>
            <a:ext cx="887417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3" name="Google Shape;423;p15"/>
          <p:cNvSpPr/>
          <p:nvPr/>
        </p:nvSpPr>
        <p:spPr>
          <a:xfrm>
            <a:off x="11825178" y="7861300"/>
            <a:ext cx="9090103" cy="34247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Montserrat"/>
              <a:buChar char="•"/>
            </a:pPr>
            <a:r>
              <a:rPr b="0" i="0" lang="en-US" sz="3200" u="none" cap="none" strike="noStrike">
                <a:solidFill>
                  <a:srgbClr val="0E0E0E"/>
                </a:solidFill>
                <a:latin typeface="Montserrat"/>
                <a:ea typeface="Montserrat"/>
                <a:cs typeface="Montserrat"/>
                <a:sym typeface="Montserrat"/>
              </a:rPr>
              <a:t>Live your fantasy dreams</a:t>
            </a:r>
            <a:endParaRPr b="0" i="0" sz="3200" u="none" cap="none" strike="noStrike">
              <a:solidFill>
                <a:schemeClr val="dk1"/>
              </a:solidFill>
              <a:latin typeface="Calibri"/>
              <a:ea typeface="Calibri"/>
              <a:cs typeface="Calibri"/>
              <a:sym typeface="Calibri"/>
            </a:endParaRPr>
          </a:p>
        </p:txBody>
      </p:sp>
      <p:sp>
        <p:nvSpPr>
          <p:cNvPr id="424" name="Google Shape;424;p15"/>
          <p:cNvSpPr/>
          <p:nvPr/>
        </p:nvSpPr>
        <p:spPr>
          <a:xfrm>
            <a:off x="11825178" y="1511300"/>
            <a:ext cx="12900579"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272727"/>
                </a:solidFill>
                <a:latin typeface="Montserrat"/>
                <a:ea typeface="Montserrat"/>
                <a:cs typeface="Montserrat"/>
                <a:sym typeface="Montserrat"/>
              </a:rPr>
              <a:t>The Future of Fantasy</a:t>
            </a:r>
            <a:endParaRPr b="0" i="0" sz="8000" u="none" cap="none" strike="noStrike">
              <a:solidFill>
                <a:schemeClr val="dk1"/>
              </a:solidFill>
              <a:latin typeface="Calibri"/>
              <a:ea typeface="Calibri"/>
              <a:cs typeface="Calibri"/>
              <a:sym typeface="Calibri"/>
            </a:endParaRPr>
          </a:p>
        </p:txBody>
      </p:sp>
      <p:pic>
        <p:nvPicPr>
          <p:cNvPr descr="preencoded.png" id="425" name="Google Shape;425;p15"/>
          <p:cNvPicPr preferRelativeResize="0"/>
          <p:nvPr/>
        </p:nvPicPr>
        <p:blipFill rotWithShape="1">
          <a:blip r:embed="rId9">
            <a:alphaModFix/>
          </a:blip>
          <a:srcRect b="0" l="0" r="0" t="0"/>
          <a:stretch/>
        </p:blipFill>
        <p:spPr>
          <a:xfrm>
            <a:off x="4470959" y="1028700"/>
            <a:ext cx="5474384" cy="11849100"/>
          </a:xfrm>
          <a:prstGeom prst="rect">
            <a:avLst/>
          </a:prstGeom>
          <a:noFill/>
          <a:ln>
            <a:noFill/>
          </a:ln>
        </p:spPr>
      </p:pic>
      <p:pic>
        <p:nvPicPr>
          <p:cNvPr descr="preencoded.png" id="426" name="Google Shape;426;p15"/>
          <p:cNvPicPr preferRelativeResize="0"/>
          <p:nvPr/>
        </p:nvPicPr>
        <p:blipFill rotWithShape="1">
          <a:blip r:embed="rId10">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31" name="Shape 431"/>
        <p:cNvGrpSpPr/>
        <p:nvPr/>
      </p:nvGrpSpPr>
      <p:grpSpPr>
        <a:xfrm>
          <a:off x="0" y="0"/>
          <a:ext cx="0" cy="0"/>
          <a:chOff x="0" y="0"/>
          <a:chExt cx="0" cy="0"/>
        </a:xfrm>
      </p:grpSpPr>
      <p:pic>
        <p:nvPicPr>
          <p:cNvPr descr="preencoded.png" id="432" name="Google Shape;432;p1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33" name="Google Shape;433;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34" name="Google Shape;434;p1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35" name="Google Shape;435;p16"/>
          <p:cNvSpPr/>
          <p:nvPr/>
        </p:nvSpPr>
        <p:spPr>
          <a:xfrm>
            <a:off x="15690694" y="698500"/>
            <a:ext cx="7464300" cy="2827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i="0" lang="en-US" sz="8000" u="none" cap="none" strike="noStrike">
                <a:solidFill>
                  <a:srgbClr val="272727"/>
                </a:solidFill>
                <a:latin typeface="Montserrat"/>
                <a:ea typeface="Montserrat"/>
                <a:cs typeface="Montserrat"/>
                <a:sym typeface="Montserrat"/>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40" name="Shape 440"/>
        <p:cNvGrpSpPr/>
        <p:nvPr/>
      </p:nvGrpSpPr>
      <p:grpSpPr>
        <a:xfrm>
          <a:off x="0" y="0"/>
          <a:ext cx="0" cy="0"/>
          <a:chOff x="0" y="0"/>
          <a:chExt cx="0" cy="0"/>
        </a:xfrm>
      </p:grpSpPr>
      <p:pic>
        <p:nvPicPr>
          <p:cNvPr descr="preencoded.png" id="441" name="Google Shape;441;p1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42" name="Google Shape;442;p17"/>
          <p:cNvPicPr preferRelativeResize="0"/>
          <p:nvPr/>
        </p:nvPicPr>
        <p:blipFill rotWithShape="1">
          <a:blip r:embed="rId4">
            <a:alphaModFix/>
          </a:blip>
          <a:srcRect b="0" l="0" r="0" t="0"/>
          <a:stretch/>
        </p:blipFill>
        <p:spPr>
          <a:xfrm>
            <a:off x="19318736" y="4734694"/>
            <a:ext cx="1309281" cy="2005955"/>
          </a:xfrm>
          <a:prstGeom prst="rect">
            <a:avLst/>
          </a:prstGeom>
          <a:noFill/>
          <a:ln>
            <a:noFill/>
          </a:ln>
        </p:spPr>
      </p:pic>
      <p:pic>
        <p:nvPicPr>
          <p:cNvPr descr="preencoded.png" id="443" name="Google Shape;443;p17"/>
          <p:cNvPicPr preferRelativeResize="0"/>
          <p:nvPr/>
        </p:nvPicPr>
        <p:blipFill rotWithShape="1">
          <a:blip r:embed="rId5">
            <a:alphaModFix/>
          </a:blip>
          <a:srcRect b="0" l="0" r="0" t="0"/>
          <a:stretch/>
        </p:blipFill>
        <p:spPr>
          <a:xfrm>
            <a:off x="18641992" y="11953999"/>
            <a:ext cx="343451" cy="343396"/>
          </a:xfrm>
          <a:prstGeom prst="rect">
            <a:avLst/>
          </a:prstGeom>
          <a:noFill/>
          <a:ln>
            <a:noFill/>
          </a:ln>
        </p:spPr>
      </p:pic>
      <p:pic>
        <p:nvPicPr>
          <p:cNvPr descr="preencoded.png" id="444" name="Google Shape;444;p17"/>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445" name="Google Shape;445;p17"/>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446" name="Google Shape;446;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47" name="Google Shape;447;p17"/>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preencoded.png" id="448" name="Google Shape;448;p17"/>
          <p:cNvPicPr preferRelativeResize="0"/>
          <p:nvPr/>
        </p:nvPicPr>
        <p:blipFill rotWithShape="1">
          <a:blip r:embed="rId9">
            <a:alphaModFix/>
          </a:blip>
          <a:srcRect b="0" l="0" r="0" t="0"/>
          <a:stretch/>
        </p:blipFill>
        <p:spPr>
          <a:xfrm>
            <a:off x="15419727" y="50800"/>
            <a:ext cx="7646356" cy="4597400"/>
          </a:xfrm>
          <a:prstGeom prst="rect">
            <a:avLst/>
          </a:prstGeom>
          <a:noFill/>
          <a:ln>
            <a:noFill/>
          </a:ln>
        </p:spPr>
      </p:pic>
      <p:pic>
        <p:nvPicPr>
          <p:cNvPr descr="preencoded.png" id="449" name="Google Shape;449;p17"/>
          <p:cNvPicPr preferRelativeResize="0"/>
          <p:nvPr/>
        </p:nvPicPr>
        <p:blipFill rotWithShape="1">
          <a:blip r:embed="rId10">
            <a:alphaModFix/>
          </a:blip>
          <a:srcRect b="0" l="0" r="0" t="0"/>
          <a:stretch/>
        </p:blipFill>
        <p:spPr>
          <a:xfrm>
            <a:off x="15419727" y="4914900"/>
            <a:ext cx="7646356" cy="8801100"/>
          </a:xfrm>
          <a:prstGeom prst="rect">
            <a:avLst/>
          </a:prstGeom>
          <a:noFill/>
          <a:ln>
            <a:noFill/>
          </a:ln>
        </p:spPr>
      </p:pic>
      <p:sp>
        <p:nvSpPr>
          <p:cNvPr id="450" name="Google Shape;450;p17"/>
          <p:cNvSpPr/>
          <p:nvPr/>
        </p:nvSpPr>
        <p:spPr>
          <a:xfrm>
            <a:off x="609676" y="2120900"/>
            <a:ext cx="6604826"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
          <p:cNvSpPr/>
          <p:nvPr/>
        </p:nvSpPr>
        <p:spPr>
          <a:xfrm>
            <a:off x="609676" y="2673350"/>
            <a:ext cx="647781"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7"/>
          <p:cNvSpPr/>
          <p:nvPr/>
        </p:nvSpPr>
        <p:spPr>
          <a:xfrm>
            <a:off x="609676" y="2673350"/>
            <a:ext cx="1189715"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1</a:t>
            </a:r>
            <a:endParaRPr b="0" i="0" sz="12800" u="none" cap="none" strike="noStrike">
              <a:solidFill>
                <a:schemeClr val="dk1"/>
              </a:solidFill>
              <a:latin typeface="Calibri"/>
              <a:ea typeface="Calibri"/>
              <a:cs typeface="Calibri"/>
              <a:sym typeface="Calibri"/>
            </a:endParaRPr>
          </a:p>
        </p:txBody>
      </p:sp>
      <p:sp>
        <p:nvSpPr>
          <p:cNvPr id="453" name="Google Shape;453;p17"/>
          <p:cNvSpPr/>
          <p:nvPr/>
        </p:nvSpPr>
        <p:spPr>
          <a:xfrm>
            <a:off x="1460683" y="2120900"/>
            <a:ext cx="5753819"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7"/>
          <p:cNvSpPr/>
          <p:nvPr/>
        </p:nvSpPr>
        <p:spPr>
          <a:xfrm>
            <a:off x="1460683" y="2120900"/>
            <a:ext cx="5957045"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Discover the secrets</a:t>
            </a:r>
            <a:endParaRPr b="0" i="0" sz="4800" u="none" cap="none" strike="noStrike">
              <a:solidFill>
                <a:schemeClr val="dk1"/>
              </a:solidFill>
              <a:latin typeface="Calibri"/>
              <a:ea typeface="Calibri"/>
              <a:cs typeface="Calibri"/>
              <a:sym typeface="Calibri"/>
            </a:endParaRPr>
          </a:p>
        </p:txBody>
      </p:sp>
      <p:sp>
        <p:nvSpPr>
          <p:cNvPr id="455" name="Google Shape;455;p17"/>
          <p:cNvSpPr/>
          <p:nvPr/>
        </p:nvSpPr>
        <p:spPr>
          <a:xfrm>
            <a:off x="1460683" y="3721100"/>
            <a:ext cx="5889303"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56" name="Google Shape;456;p17"/>
          <p:cNvSpPr/>
          <p:nvPr/>
        </p:nvSpPr>
        <p:spPr>
          <a:xfrm>
            <a:off x="609676" y="6540500"/>
            <a:ext cx="6604826"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7"/>
          <p:cNvSpPr/>
          <p:nvPr/>
        </p:nvSpPr>
        <p:spPr>
          <a:xfrm>
            <a:off x="609676" y="7340600"/>
            <a:ext cx="965321"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
          <p:cNvSpPr/>
          <p:nvPr/>
        </p:nvSpPr>
        <p:spPr>
          <a:xfrm>
            <a:off x="609676" y="7340600"/>
            <a:ext cx="1507255"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3</a:t>
            </a:r>
            <a:endParaRPr b="0" i="0" sz="12800" u="none" cap="none" strike="noStrike">
              <a:solidFill>
                <a:schemeClr val="dk1"/>
              </a:solidFill>
              <a:latin typeface="Calibri"/>
              <a:ea typeface="Calibri"/>
              <a:cs typeface="Calibri"/>
              <a:sym typeface="Calibri"/>
            </a:endParaRPr>
          </a:p>
        </p:txBody>
      </p:sp>
      <p:sp>
        <p:nvSpPr>
          <p:cNvPr id="459" name="Google Shape;459;p17"/>
          <p:cNvSpPr/>
          <p:nvPr/>
        </p:nvSpPr>
        <p:spPr>
          <a:xfrm>
            <a:off x="1778222" y="6540500"/>
            <a:ext cx="5436279"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7"/>
          <p:cNvSpPr/>
          <p:nvPr/>
        </p:nvSpPr>
        <p:spPr>
          <a:xfrm>
            <a:off x="1778222" y="6540500"/>
            <a:ext cx="5639505"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Meet the creatures</a:t>
            </a:r>
            <a:endParaRPr b="0" i="0" sz="4800" u="none" cap="none" strike="noStrike">
              <a:solidFill>
                <a:schemeClr val="dk1"/>
              </a:solidFill>
              <a:latin typeface="Calibri"/>
              <a:ea typeface="Calibri"/>
              <a:cs typeface="Calibri"/>
              <a:sym typeface="Calibri"/>
            </a:endParaRPr>
          </a:p>
        </p:txBody>
      </p:sp>
      <p:sp>
        <p:nvSpPr>
          <p:cNvPr id="461" name="Google Shape;461;p17"/>
          <p:cNvSpPr/>
          <p:nvPr/>
        </p:nvSpPr>
        <p:spPr>
          <a:xfrm>
            <a:off x="1778222" y="8140700"/>
            <a:ext cx="5571763" cy="211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62" name="Google Shape;462;p17"/>
          <p:cNvSpPr/>
          <p:nvPr/>
        </p:nvSpPr>
        <p:spPr>
          <a:xfrm>
            <a:off x="8116314" y="6540500"/>
            <a:ext cx="6604826"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8116314" y="7340600"/>
            <a:ext cx="1130441"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a:off x="8116314" y="7340600"/>
            <a:ext cx="1672376"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4</a:t>
            </a:r>
            <a:endParaRPr b="0" i="0" sz="12800" u="none" cap="none" strike="noStrike">
              <a:solidFill>
                <a:schemeClr val="dk1"/>
              </a:solidFill>
              <a:latin typeface="Calibri"/>
              <a:ea typeface="Calibri"/>
              <a:cs typeface="Calibri"/>
              <a:sym typeface="Calibri"/>
            </a:endParaRPr>
          </a:p>
        </p:txBody>
      </p:sp>
      <p:sp>
        <p:nvSpPr>
          <p:cNvPr id="465" name="Google Shape;465;p17"/>
          <p:cNvSpPr/>
          <p:nvPr/>
        </p:nvSpPr>
        <p:spPr>
          <a:xfrm>
            <a:off x="9449981" y="6540500"/>
            <a:ext cx="5271159"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
          <p:cNvSpPr/>
          <p:nvPr/>
        </p:nvSpPr>
        <p:spPr>
          <a:xfrm>
            <a:off x="9449981" y="6540500"/>
            <a:ext cx="5474384"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Uncover the magic</a:t>
            </a:r>
            <a:endParaRPr b="0" i="0" sz="4800" u="none" cap="none" strike="noStrike">
              <a:solidFill>
                <a:schemeClr val="dk1"/>
              </a:solidFill>
              <a:latin typeface="Calibri"/>
              <a:ea typeface="Calibri"/>
              <a:cs typeface="Calibri"/>
              <a:sym typeface="Calibri"/>
            </a:endParaRPr>
          </a:p>
        </p:txBody>
      </p:sp>
      <p:sp>
        <p:nvSpPr>
          <p:cNvPr id="467" name="Google Shape;467;p17"/>
          <p:cNvSpPr/>
          <p:nvPr/>
        </p:nvSpPr>
        <p:spPr>
          <a:xfrm>
            <a:off x="9449981" y="8140700"/>
            <a:ext cx="5406642" cy="211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68" name="Google Shape;468;p17"/>
          <p:cNvSpPr/>
          <p:nvPr/>
        </p:nvSpPr>
        <p:spPr>
          <a:xfrm>
            <a:off x="8116314" y="2120900"/>
            <a:ext cx="6604826"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
          <p:cNvSpPr/>
          <p:nvPr/>
        </p:nvSpPr>
        <p:spPr>
          <a:xfrm>
            <a:off x="8116314" y="2673350"/>
            <a:ext cx="965321"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8116314" y="2673350"/>
            <a:ext cx="1507255" cy="2523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2</a:t>
            </a:r>
            <a:endParaRPr b="0" i="0" sz="12800" u="none" cap="none" strike="noStrike">
              <a:solidFill>
                <a:schemeClr val="dk1"/>
              </a:solidFill>
              <a:latin typeface="Calibri"/>
              <a:ea typeface="Calibri"/>
              <a:cs typeface="Calibri"/>
              <a:sym typeface="Calibri"/>
            </a:endParaRPr>
          </a:p>
        </p:txBody>
      </p:sp>
      <p:sp>
        <p:nvSpPr>
          <p:cNvPr id="471" name="Google Shape;471;p17"/>
          <p:cNvSpPr/>
          <p:nvPr/>
        </p:nvSpPr>
        <p:spPr>
          <a:xfrm>
            <a:off x="9284860" y="2120900"/>
            <a:ext cx="5436279"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7"/>
          <p:cNvSpPr/>
          <p:nvPr/>
        </p:nvSpPr>
        <p:spPr>
          <a:xfrm>
            <a:off x="9284860" y="2120900"/>
            <a:ext cx="5639505"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Find your own path</a:t>
            </a:r>
            <a:endParaRPr b="0" i="0" sz="4800" u="none" cap="none" strike="noStrike">
              <a:solidFill>
                <a:schemeClr val="dk1"/>
              </a:solidFill>
              <a:latin typeface="Calibri"/>
              <a:ea typeface="Calibri"/>
              <a:cs typeface="Calibri"/>
              <a:sym typeface="Calibri"/>
            </a:endParaRPr>
          </a:p>
        </p:txBody>
      </p:sp>
      <p:sp>
        <p:nvSpPr>
          <p:cNvPr id="473" name="Google Shape;473;p17"/>
          <p:cNvSpPr/>
          <p:nvPr/>
        </p:nvSpPr>
        <p:spPr>
          <a:xfrm>
            <a:off x="9284860" y="3721100"/>
            <a:ext cx="5571763"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78" name="Shape 478"/>
        <p:cNvGrpSpPr/>
        <p:nvPr/>
      </p:nvGrpSpPr>
      <p:grpSpPr>
        <a:xfrm>
          <a:off x="0" y="0"/>
          <a:ext cx="0" cy="0"/>
          <a:chOff x="0" y="0"/>
          <a:chExt cx="0" cy="0"/>
        </a:xfrm>
      </p:grpSpPr>
      <p:pic>
        <p:nvPicPr>
          <p:cNvPr descr="preencoded.png" id="479" name="Google Shape;479;p1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80" name="Google Shape;480;p18"/>
          <p:cNvPicPr preferRelativeResize="0"/>
          <p:nvPr/>
        </p:nvPicPr>
        <p:blipFill rotWithShape="1">
          <a:blip r:embed="rId4">
            <a:alphaModFix/>
          </a:blip>
          <a:srcRect b="0" l="0" r="0" t="0"/>
          <a:stretch/>
        </p:blipFill>
        <p:spPr>
          <a:xfrm>
            <a:off x="20369284" y="12893427"/>
            <a:ext cx="682955" cy="682873"/>
          </a:xfrm>
          <a:prstGeom prst="rect">
            <a:avLst/>
          </a:prstGeom>
          <a:noFill/>
          <a:ln>
            <a:noFill/>
          </a:ln>
        </p:spPr>
      </p:pic>
      <p:pic>
        <p:nvPicPr>
          <p:cNvPr descr="preencoded.png" id="481" name="Google Shape;481;p18"/>
          <p:cNvPicPr preferRelativeResize="0"/>
          <p:nvPr/>
        </p:nvPicPr>
        <p:blipFill rotWithShape="1">
          <a:blip r:embed="rId5">
            <a:alphaModFix/>
          </a:blip>
          <a:srcRect b="0" l="0" r="0" t="0"/>
          <a:stretch/>
        </p:blipFill>
        <p:spPr>
          <a:xfrm>
            <a:off x="5740100" y="7724204"/>
            <a:ext cx="353095" cy="353045"/>
          </a:xfrm>
          <a:prstGeom prst="rect">
            <a:avLst/>
          </a:prstGeom>
          <a:noFill/>
          <a:ln>
            <a:noFill/>
          </a:ln>
        </p:spPr>
      </p:pic>
      <p:pic>
        <p:nvPicPr>
          <p:cNvPr descr="preencoded.png" id="482" name="Google Shape;482;p18"/>
          <p:cNvPicPr preferRelativeResize="0"/>
          <p:nvPr/>
        </p:nvPicPr>
        <p:blipFill rotWithShape="1">
          <a:blip r:embed="rId6">
            <a:alphaModFix/>
          </a:blip>
          <a:srcRect b="0" l="0" r="0" t="0"/>
          <a:stretch/>
        </p:blipFill>
        <p:spPr>
          <a:xfrm>
            <a:off x="9116220" y="2418333"/>
            <a:ext cx="353095" cy="353045"/>
          </a:xfrm>
          <a:prstGeom prst="rect">
            <a:avLst/>
          </a:prstGeom>
          <a:noFill/>
          <a:ln>
            <a:noFill/>
          </a:ln>
        </p:spPr>
      </p:pic>
      <p:pic>
        <p:nvPicPr>
          <p:cNvPr descr="preencoded.png" id="483" name="Google Shape;483;p18"/>
          <p:cNvPicPr preferRelativeResize="0"/>
          <p:nvPr/>
        </p:nvPicPr>
        <p:blipFill rotWithShape="1">
          <a:blip r:embed="rId7">
            <a:alphaModFix/>
          </a:blip>
          <a:srcRect b="0" l="0" r="0" t="0"/>
          <a:stretch/>
        </p:blipFill>
        <p:spPr>
          <a:xfrm>
            <a:off x="21221974" y="4181574"/>
            <a:ext cx="353095" cy="353045"/>
          </a:xfrm>
          <a:prstGeom prst="rect">
            <a:avLst/>
          </a:prstGeom>
          <a:noFill/>
          <a:ln>
            <a:noFill/>
          </a:ln>
        </p:spPr>
      </p:pic>
      <p:pic>
        <p:nvPicPr>
          <p:cNvPr descr="preencoded.png" id="484" name="Google Shape;484;p18"/>
          <p:cNvPicPr preferRelativeResize="0"/>
          <p:nvPr/>
        </p:nvPicPr>
        <p:blipFill rotWithShape="1">
          <a:blip r:embed="rId8">
            <a:alphaModFix/>
          </a:blip>
          <a:srcRect b="0" l="0" r="0" t="0"/>
          <a:stretch/>
        </p:blipFill>
        <p:spPr>
          <a:xfrm>
            <a:off x="21186248" y="12700000"/>
            <a:ext cx="3200800" cy="1016000"/>
          </a:xfrm>
          <a:prstGeom prst="rect">
            <a:avLst/>
          </a:prstGeom>
          <a:noFill/>
          <a:ln>
            <a:noFill/>
          </a:ln>
        </p:spPr>
      </p:pic>
      <p:pic>
        <p:nvPicPr>
          <p:cNvPr descr="preencoded.png" id="485" name="Google Shape;485;p18"/>
          <p:cNvPicPr preferRelativeResize="0"/>
          <p:nvPr/>
        </p:nvPicPr>
        <p:blipFill rotWithShape="1">
          <a:blip r:embed="rId9">
            <a:alphaModFix/>
          </a:blip>
          <a:srcRect b="0" l="0" r="0" t="0"/>
          <a:stretch/>
        </p:blipFill>
        <p:spPr>
          <a:xfrm>
            <a:off x="9234054" y="3886200"/>
            <a:ext cx="13336667" cy="7239000"/>
          </a:xfrm>
          <a:prstGeom prst="rect">
            <a:avLst/>
          </a:prstGeom>
          <a:noFill/>
          <a:ln>
            <a:noFill/>
          </a:ln>
        </p:spPr>
      </p:pic>
      <p:sp>
        <p:nvSpPr>
          <p:cNvPr id="486" name="Google Shape;486;p18"/>
          <p:cNvSpPr/>
          <p:nvPr/>
        </p:nvSpPr>
        <p:spPr>
          <a:xfrm>
            <a:off x="10135867" y="927100"/>
            <a:ext cx="14348560" cy="282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272727"/>
                </a:solidFill>
                <a:latin typeface="Montserrat"/>
                <a:ea typeface="Montserrat"/>
                <a:cs typeface="Montserrat"/>
                <a:sym typeface="Montserrat"/>
              </a:rPr>
              <a:t>Fantasy Realm at a Glance</a:t>
            </a:r>
            <a:endParaRPr b="0" i="0" sz="8000" u="none" cap="none" strike="noStrike">
              <a:solidFill>
                <a:schemeClr val="dk1"/>
              </a:solidFill>
              <a:latin typeface="Calibri"/>
              <a:ea typeface="Calibri"/>
              <a:cs typeface="Calibri"/>
              <a:sym typeface="Calibri"/>
            </a:endParaRPr>
          </a:p>
        </p:txBody>
      </p:sp>
      <p:sp>
        <p:nvSpPr>
          <p:cNvPr id="487" name="Google Shape;487;p18"/>
          <p:cNvSpPr/>
          <p:nvPr/>
        </p:nvSpPr>
        <p:spPr>
          <a:xfrm>
            <a:off x="1130441" y="1162050"/>
            <a:ext cx="5779222"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8"/>
          <p:cNvSpPr/>
          <p:nvPr/>
        </p:nvSpPr>
        <p:spPr>
          <a:xfrm>
            <a:off x="1130441" y="1162050"/>
            <a:ext cx="5779222"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p:nvPr/>
        </p:nvSpPr>
        <p:spPr>
          <a:xfrm>
            <a:off x="1130441" y="1162050"/>
            <a:ext cx="5982448"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The Enchanted Forest</a:t>
            </a:r>
            <a:endParaRPr b="0" i="0" sz="4800" u="none" cap="none" strike="noStrike">
              <a:solidFill>
                <a:schemeClr val="dk1"/>
              </a:solidFill>
              <a:latin typeface="Calibri"/>
              <a:ea typeface="Calibri"/>
              <a:cs typeface="Calibri"/>
              <a:sym typeface="Calibri"/>
            </a:endParaRPr>
          </a:p>
        </p:txBody>
      </p:sp>
      <p:sp>
        <p:nvSpPr>
          <p:cNvPr id="490" name="Google Shape;490;p18"/>
          <p:cNvSpPr/>
          <p:nvPr/>
        </p:nvSpPr>
        <p:spPr>
          <a:xfrm>
            <a:off x="1130441" y="2762250"/>
            <a:ext cx="591470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491" name="Google Shape;491;p18"/>
          <p:cNvSpPr/>
          <p:nvPr/>
        </p:nvSpPr>
        <p:spPr>
          <a:xfrm>
            <a:off x="1130441" y="5143500"/>
            <a:ext cx="5779222"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a:off x="1130441" y="5143500"/>
            <a:ext cx="5779222"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p:nvPr/>
        </p:nvSpPr>
        <p:spPr>
          <a:xfrm>
            <a:off x="1130441" y="5143500"/>
            <a:ext cx="5982448"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The Crystal Caves</a:t>
            </a:r>
            <a:endParaRPr b="0" i="0" sz="4800" u="none" cap="none" strike="noStrike">
              <a:solidFill>
                <a:schemeClr val="dk1"/>
              </a:solidFill>
              <a:latin typeface="Calibri"/>
              <a:ea typeface="Calibri"/>
              <a:cs typeface="Calibri"/>
              <a:sym typeface="Calibri"/>
            </a:endParaRPr>
          </a:p>
        </p:txBody>
      </p:sp>
      <p:sp>
        <p:nvSpPr>
          <p:cNvPr id="494" name="Google Shape;494;p18"/>
          <p:cNvSpPr/>
          <p:nvPr/>
        </p:nvSpPr>
        <p:spPr>
          <a:xfrm>
            <a:off x="1130441" y="5994400"/>
            <a:ext cx="591470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495" name="Google Shape;495;p18"/>
          <p:cNvSpPr/>
          <p:nvPr/>
        </p:nvSpPr>
        <p:spPr>
          <a:xfrm>
            <a:off x="1130441" y="8750300"/>
            <a:ext cx="5779222"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a:off x="1130441" y="8750300"/>
            <a:ext cx="5779222"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a:off x="1130441" y="8750300"/>
            <a:ext cx="5982448"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The Dragon's Lair</a:t>
            </a:r>
            <a:endParaRPr b="0" i="0" sz="4800" u="none" cap="none" strike="noStrike">
              <a:solidFill>
                <a:schemeClr val="dk1"/>
              </a:solidFill>
              <a:latin typeface="Calibri"/>
              <a:ea typeface="Calibri"/>
              <a:cs typeface="Calibri"/>
              <a:sym typeface="Calibri"/>
            </a:endParaRPr>
          </a:p>
        </p:txBody>
      </p:sp>
      <p:sp>
        <p:nvSpPr>
          <p:cNvPr id="498" name="Google Shape;498;p18"/>
          <p:cNvSpPr/>
          <p:nvPr/>
        </p:nvSpPr>
        <p:spPr>
          <a:xfrm>
            <a:off x="1130441" y="9601200"/>
            <a:ext cx="591470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03" name="Shape 503"/>
        <p:cNvGrpSpPr/>
        <p:nvPr/>
      </p:nvGrpSpPr>
      <p:grpSpPr>
        <a:xfrm>
          <a:off x="0" y="0"/>
          <a:ext cx="0" cy="0"/>
          <a:chOff x="0" y="0"/>
          <a:chExt cx="0" cy="0"/>
        </a:xfrm>
      </p:grpSpPr>
      <p:pic>
        <p:nvPicPr>
          <p:cNvPr descr="preencoded.png" id="504" name="Google Shape;504;p1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05" name="Google Shape;505;p19"/>
          <p:cNvPicPr preferRelativeResize="0"/>
          <p:nvPr/>
        </p:nvPicPr>
        <p:blipFill rotWithShape="1">
          <a:blip r:embed="rId4">
            <a:alphaModFix/>
          </a:blip>
          <a:srcRect b="0" l="0" r="0" t="0"/>
          <a:stretch/>
        </p:blipFill>
        <p:spPr>
          <a:xfrm>
            <a:off x="19318736" y="4734694"/>
            <a:ext cx="1309281" cy="2005955"/>
          </a:xfrm>
          <a:prstGeom prst="rect">
            <a:avLst/>
          </a:prstGeom>
          <a:noFill/>
          <a:ln>
            <a:noFill/>
          </a:ln>
        </p:spPr>
      </p:pic>
      <p:pic>
        <p:nvPicPr>
          <p:cNvPr descr="preencoded.png" id="506" name="Google Shape;506;p19"/>
          <p:cNvPicPr preferRelativeResize="0"/>
          <p:nvPr/>
        </p:nvPicPr>
        <p:blipFill rotWithShape="1">
          <a:blip r:embed="rId5">
            <a:alphaModFix/>
          </a:blip>
          <a:srcRect b="0" l="0" r="0" t="0"/>
          <a:stretch/>
        </p:blipFill>
        <p:spPr>
          <a:xfrm>
            <a:off x="18641992" y="11953999"/>
            <a:ext cx="343451" cy="343396"/>
          </a:xfrm>
          <a:prstGeom prst="rect">
            <a:avLst/>
          </a:prstGeom>
          <a:noFill/>
          <a:ln>
            <a:noFill/>
          </a:ln>
        </p:spPr>
      </p:pic>
      <p:pic>
        <p:nvPicPr>
          <p:cNvPr descr="preencoded.png" id="507" name="Google Shape;507;p19"/>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508" name="Google Shape;508;p19"/>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509" name="Google Shape;509;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0" name="Google Shape;510;p1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511" name="Google Shape;511;p19"/>
          <p:cNvSpPr/>
          <p:nvPr/>
        </p:nvSpPr>
        <p:spPr>
          <a:xfrm>
            <a:off x="9644739" y="2374900"/>
            <a:ext cx="12278201" cy="15832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i="0" lang="en-US" sz="8000" u="none" cap="none" strike="noStrike">
                <a:solidFill>
                  <a:srgbClr val="272727"/>
                </a:solidFill>
                <a:latin typeface="Montserrat"/>
                <a:ea typeface="Montserrat"/>
                <a:cs typeface="Montserrat"/>
                <a:sym typeface="Montserrat"/>
              </a:rPr>
              <a:t>The Information</a:t>
            </a:r>
            <a:endParaRPr b="0" i="0" sz="8000" u="none" cap="none" strike="noStrike">
              <a:solidFill>
                <a:schemeClr val="dk1"/>
              </a:solidFill>
              <a:latin typeface="Calibri"/>
              <a:ea typeface="Calibri"/>
              <a:cs typeface="Calibri"/>
              <a:sym typeface="Calibri"/>
            </a:endParaRPr>
          </a:p>
        </p:txBody>
      </p:sp>
      <p:sp>
        <p:nvSpPr>
          <p:cNvPr id="512" name="Google Shape;512;p19"/>
          <p:cNvSpPr/>
          <p:nvPr/>
        </p:nvSpPr>
        <p:spPr>
          <a:xfrm>
            <a:off x="1714714" y="2374900"/>
            <a:ext cx="6122165" cy="6616700"/>
          </a:xfrm>
          <a:prstGeom prst="roundRect">
            <a:avLst>
              <a:gd fmla="val 3286"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3" name="Google Shape;513;p19"/>
          <p:cNvPicPr preferRelativeResize="0"/>
          <p:nvPr/>
        </p:nvPicPr>
        <p:blipFill rotWithShape="1">
          <a:blip r:embed="rId9">
            <a:alphaModFix/>
          </a:blip>
          <a:srcRect b="0" l="0" r="0" t="0"/>
          <a:stretch/>
        </p:blipFill>
        <p:spPr>
          <a:xfrm>
            <a:off x="4140711" y="2679700"/>
            <a:ext cx="1270171" cy="1625600"/>
          </a:xfrm>
          <a:prstGeom prst="rect">
            <a:avLst/>
          </a:prstGeom>
          <a:noFill/>
          <a:ln>
            <a:noFill/>
          </a:ln>
        </p:spPr>
      </p:pic>
      <p:sp>
        <p:nvSpPr>
          <p:cNvPr id="514" name="Google Shape;514;p19"/>
          <p:cNvSpPr/>
          <p:nvPr/>
        </p:nvSpPr>
        <p:spPr>
          <a:xfrm>
            <a:off x="2121165" y="4610100"/>
            <a:ext cx="5309264" cy="40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2019552" y="4610100"/>
            <a:ext cx="5512489" cy="170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Spellcasting</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Competition</a:t>
            </a:r>
            <a:endParaRPr b="0" i="0" sz="4800" u="none" cap="none" strike="noStrike">
              <a:solidFill>
                <a:schemeClr val="dk1"/>
              </a:solidFill>
              <a:latin typeface="Calibri"/>
              <a:ea typeface="Calibri"/>
              <a:cs typeface="Calibri"/>
              <a:sym typeface="Calibri"/>
            </a:endParaRPr>
          </a:p>
        </p:txBody>
      </p:sp>
      <p:sp>
        <p:nvSpPr>
          <p:cNvPr id="516" name="Google Shape;516;p19"/>
          <p:cNvSpPr/>
          <p:nvPr/>
        </p:nvSpPr>
        <p:spPr>
          <a:xfrm>
            <a:off x="2121165" y="6210300"/>
            <a:ext cx="5444747"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significant event in the history of the fantasy realm, in which the greatest spellcasters of the realm.</a:t>
            </a:r>
            <a:endParaRPr b="0" i="0" sz="3200" u="none" cap="none" strike="noStrike">
              <a:solidFill>
                <a:schemeClr val="dk1"/>
              </a:solidFill>
              <a:latin typeface="Calibri"/>
              <a:ea typeface="Calibri"/>
              <a:cs typeface="Calibri"/>
              <a:sym typeface="Calibri"/>
            </a:endParaRPr>
          </a:p>
        </p:txBody>
      </p:sp>
      <p:sp>
        <p:nvSpPr>
          <p:cNvPr id="517" name="Google Shape;517;p19"/>
          <p:cNvSpPr/>
          <p:nvPr/>
        </p:nvSpPr>
        <p:spPr>
          <a:xfrm>
            <a:off x="8751394" y="4203700"/>
            <a:ext cx="6122165" cy="6616700"/>
          </a:xfrm>
          <a:prstGeom prst="roundRect">
            <a:avLst>
              <a:gd fmla="val 3286"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8" name="Google Shape;518;p19"/>
          <p:cNvPicPr preferRelativeResize="0"/>
          <p:nvPr/>
        </p:nvPicPr>
        <p:blipFill rotWithShape="1">
          <a:blip r:embed="rId10">
            <a:alphaModFix/>
          </a:blip>
          <a:srcRect b="0" l="0" r="0" t="0"/>
          <a:stretch/>
        </p:blipFill>
        <p:spPr>
          <a:xfrm>
            <a:off x="11177391" y="4508500"/>
            <a:ext cx="1270171" cy="1625600"/>
          </a:xfrm>
          <a:prstGeom prst="rect">
            <a:avLst/>
          </a:prstGeom>
          <a:noFill/>
          <a:ln>
            <a:noFill/>
          </a:ln>
        </p:spPr>
      </p:pic>
      <p:sp>
        <p:nvSpPr>
          <p:cNvPr id="519" name="Google Shape;519;p19"/>
          <p:cNvSpPr/>
          <p:nvPr/>
        </p:nvSpPr>
        <p:spPr>
          <a:xfrm>
            <a:off x="9157845" y="6438900"/>
            <a:ext cx="5309264" cy="40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a:off x="9056232" y="6438900"/>
            <a:ext cx="5512489" cy="170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Treasure</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Hunt</a:t>
            </a:r>
            <a:endParaRPr b="0" i="0" sz="4800" u="none" cap="none" strike="noStrike">
              <a:solidFill>
                <a:schemeClr val="dk1"/>
              </a:solidFill>
              <a:latin typeface="Calibri"/>
              <a:ea typeface="Calibri"/>
              <a:cs typeface="Calibri"/>
              <a:sym typeface="Calibri"/>
            </a:endParaRPr>
          </a:p>
        </p:txBody>
      </p:sp>
      <p:sp>
        <p:nvSpPr>
          <p:cNvPr id="521" name="Google Shape;521;p19"/>
          <p:cNvSpPr/>
          <p:nvPr/>
        </p:nvSpPr>
        <p:spPr>
          <a:xfrm>
            <a:off x="9157845" y="8039100"/>
            <a:ext cx="5444747"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significant event in the history of the fantasy realm, in which a massive and awesome treasure hunt was organized.</a:t>
            </a:r>
            <a:endParaRPr b="0" i="0" sz="3200" u="none" cap="none" strike="noStrike">
              <a:solidFill>
                <a:schemeClr val="dk1"/>
              </a:solidFill>
              <a:latin typeface="Calibri"/>
              <a:ea typeface="Calibri"/>
              <a:cs typeface="Calibri"/>
              <a:sym typeface="Calibri"/>
            </a:endParaRPr>
          </a:p>
        </p:txBody>
      </p:sp>
      <p:sp>
        <p:nvSpPr>
          <p:cNvPr id="522" name="Google Shape;522;p19"/>
          <p:cNvSpPr/>
          <p:nvPr/>
        </p:nvSpPr>
        <p:spPr>
          <a:xfrm>
            <a:off x="15788073" y="5651500"/>
            <a:ext cx="6122165" cy="6616700"/>
          </a:xfrm>
          <a:prstGeom prst="roundRect">
            <a:avLst>
              <a:gd fmla="val 3286"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23" name="Google Shape;523;p19"/>
          <p:cNvPicPr preferRelativeResize="0"/>
          <p:nvPr/>
        </p:nvPicPr>
        <p:blipFill rotWithShape="1">
          <a:blip r:embed="rId11">
            <a:alphaModFix/>
          </a:blip>
          <a:srcRect b="0" l="0" r="0" t="0"/>
          <a:stretch/>
        </p:blipFill>
        <p:spPr>
          <a:xfrm>
            <a:off x="18214070" y="5956300"/>
            <a:ext cx="1270171" cy="1625600"/>
          </a:xfrm>
          <a:prstGeom prst="rect">
            <a:avLst/>
          </a:prstGeom>
          <a:noFill/>
          <a:ln>
            <a:noFill/>
          </a:ln>
        </p:spPr>
      </p:pic>
      <p:pic>
        <p:nvPicPr>
          <p:cNvPr descr="preencoded.png" id="524" name="Google Shape;524;p19"/>
          <p:cNvPicPr preferRelativeResize="0"/>
          <p:nvPr/>
        </p:nvPicPr>
        <p:blipFill rotWithShape="1">
          <a:blip r:embed="rId12">
            <a:alphaModFix/>
          </a:blip>
          <a:srcRect b="0" l="0" r="0" t="0"/>
          <a:stretch/>
        </p:blipFill>
        <p:spPr>
          <a:xfrm>
            <a:off x="18946623" y="6309965"/>
            <a:ext cx="346016" cy="677242"/>
          </a:xfrm>
          <a:prstGeom prst="rect">
            <a:avLst/>
          </a:prstGeom>
          <a:noFill/>
          <a:ln>
            <a:noFill/>
          </a:ln>
        </p:spPr>
      </p:pic>
      <p:pic>
        <p:nvPicPr>
          <p:cNvPr descr="preencoded.png" id="525" name="Google Shape;525;p19"/>
          <p:cNvPicPr preferRelativeResize="0"/>
          <p:nvPr/>
        </p:nvPicPr>
        <p:blipFill rotWithShape="1">
          <a:blip r:embed="rId13">
            <a:alphaModFix/>
          </a:blip>
          <a:srcRect b="0" l="0" r="0" t="0"/>
          <a:stretch/>
        </p:blipFill>
        <p:spPr>
          <a:xfrm>
            <a:off x="18528273" y="6310883"/>
            <a:ext cx="346112" cy="676300"/>
          </a:xfrm>
          <a:prstGeom prst="rect">
            <a:avLst/>
          </a:prstGeom>
          <a:noFill/>
          <a:ln>
            <a:noFill/>
          </a:ln>
        </p:spPr>
      </p:pic>
      <p:pic>
        <p:nvPicPr>
          <p:cNvPr descr="preencoded.png" id="526" name="Google Shape;526;p19"/>
          <p:cNvPicPr preferRelativeResize="0"/>
          <p:nvPr/>
        </p:nvPicPr>
        <p:blipFill rotWithShape="1">
          <a:blip r:embed="rId14">
            <a:alphaModFix/>
          </a:blip>
          <a:srcRect b="0" l="0" r="0" t="0"/>
          <a:stretch/>
        </p:blipFill>
        <p:spPr>
          <a:xfrm>
            <a:off x="18945593" y="6727304"/>
            <a:ext cx="152797" cy="111720"/>
          </a:xfrm>
          <a:prstGeom prst="rect">
            <a:avLst/>
          </a:prstGeom>
          <a:noFill/>
          <a:ln>
            <a:noFill/>
          </a:ln>
        </p:spPr>
      </p:pic>
      <p:pic>
        <p:nvPicPr>
          <p:cNvPr descr="preencoded.png" id="527" name="Google Shape;527;p19"/>
          <p:cNvPicPr preferRelativeResize="0"/>
          <p:nvPr/>
        </p:nvPicPr>
        <p:blipFill rotWithShape="1">
          <a:blip r:embed="rId15">
            <a:alphaModFix/>
          </a:blip>
          <a:srcRect b="0" l="0" r="0" t="0"/>
          <a:stretch/>
        </p:blipFill>
        <p:spPr>
          <a:xfrm>
            <a:off x="18720338" y="6727577"/>
            <a:ext cx="153197" cy="111423"/>
          </a:xfrm>
          <a:prstGeom prst="rect">
            <a:avLst/>
          </a:prstGeom>
          <a:noFill/>
          <a:ln>
            <a:noFill/>
          </a:ln>
        </p:spPr>
      </p:pic>
      <p:pic>
        <p:nvPicPr>
          <p:cNvPr descr="preencoded.png" id="528" name="Google Shape;528;p19"/>
          <p:cNvPicPr preferRelativeResize="0"/>
          <p:nvPr/>
        </p:nvPicPr>
        <p:blipFill rotWithShape="1">
          <a:blip r:embed="rId16">
            <a:alphaModFix/>
          </a:blip>
          <a:srcRect b="0" l="0" r="0" t="0"/>
          <a:stretch/>
        </p:blipFill>
        <p:spPr>
          <a:xfrm>
            <a:off x="18634432" y="6467574"/>
            <a:ext cx="146338" cy="68659"/>
          </a:xfrm>
          <a:prstGeom prst="rect">
            <a:avLst/>
          </a:prstGeom>
          <a:noFill/>
          <a:ln>
            <a:noFill/>
          </a:ln>
        </p:spPr>
      </p:pic>
      <p:pic>
        <p:nvPicPr>
          <p:cNvPr descr="preencoded.png" id="529" name="Google Shape;529;p19"/>
          <p:cNvPicPr preferRelativeResize="0"/>
          <p:nvPr/>
        </p:nvPicPr>
        <p:blipFill rotWithShape="1">
          <a:blip r:embed="rId17">
            <a:alphaModFix/>
          </a:blip>
          <a:srcRect b="0" l="0" r="0" t="0"/>
          <a:stretch/>
        </p:blipFill>
        <p:spPr>
          <a:xfrm>
            <a:off x="19046998" y="6432848"/>
            <a:ext cx="138840" cy="138832"/>
          </a:xfrm>
          <a:prstGeom prst="rect">
            <a:avLst/>
          </a:prstGeom>
          <a:noFill/>
          <a:ln>
            <a:noFill/>
          </a:ln>
        </p:spPr>
      </p:pic>
      <p:sp>
        <p:nvSpPr>
          <p:cNvPr id="530" name="Google Shape;530;p19"/>
          <p:cNvSpPr/>
          <p:nvPr/>
        </p:nvSpPr>
        <p:spPr>
          <a:xfrm>
            <a:off x="16194524" y="7886700"/>
            <a:ext cx="5309264" cy="40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9"/>
          <p:cNvSpPr/>
          <p:nvPr/>
        </p:nvSpPr>
        <p:spPr>
          <a:xfrm>
            <a:off x="16092911" y="7886700"/>
            <a:ext cx="5512489" cy="170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Great</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4800" u="none" cap="none" strike="noStrike">
                <a:solidFill>
                  <a:srgbClr val="0E0E0E"/>
                </a:solidFill>
                <a:latin typeface="Montserrat"/>
                <a:ea typeface="Montserrat"/>
                <a:cs typeface="Montserrat"/>
                <a:sym typeface="Montserrat"/>
              </a:rPr>
              <a:t>Adventure</a:t>
            </a:r>
            <a:endParaRPr b="0" i="0" sz="4800" u="none" cap="none" strike="noStrike">
              <a:solidFill>
                <a:schemeClr val="dk1"/>
              </a:solidFill>
              <a:latin typeface="Calibri"/>
              <a:ea typeface="Calibri"/>
              <a:cs typeface="Calibri"/>
              <a:sym typeface="Calibri"/>
            </a:endParaRPr>
          </a:p>
        </p:txBody>
      </p:sp>
      <p:sp>
        <p:nvSpPr>
          <p:cNvPr id="532" name="Google Shape;532;p19"/>
          <p:cNvSpPr/>
          <p:nvPr/>
        </p:nvSpPr>
        <p:spPr>
          <a:xfrm>
            <a:off x="16194524" y="9486900"/>
            <a:ext cx="5444747"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notable year in the history of the fantasy realm, in which a large number of adventurers set out to explore.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 name="Shape 30"/>
        <p:cNvGrpSpPr/>
        <p:nvPr/>
      </p:nvGrpSpPr>
      <p:grpSpPr>
        <a:xfrm>
          <a:off x="0" y="0"/>
          <a:ext cx="0" cy="0"/>
          <a:chOff x="0" y="0"/>
          <a:chExt cx="0" cy="0"/>
        </a:xfrm>
      </p:grpSpPr>
      <p:pic>
        <p:nvPicPr>
          <p:cNvPr descr="preencoded.png" id="31" name="Google Shape;31;p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2" name="Google Shape;32;p2"/>
          <p:cNvPicPr preferRelativeResize="0"/>
          <p:nvPr/>
        </p:nvPicPr>
        <p:blipFill rotWithShape="1">
          <a:blip r:embed="rId4">
            <a:alphaModFix/>
          </a:blip>
          <a:srcRect b="0" l="0" r="0" t="0"/>
          <a:stretch/>
        </p:blipFill>
        <p:spPr>
          <a:xfrm>
            <a:off x="19128591" y="2197100"/>
            <a:ext cx="2801717" cy="4292702"/>
          </a:xfrm>
          <a:prstGeom prst="rect">
            <a:avLst/>
          </a:prstGeom>
          <a:noFill/>
          <a:ln>
            <a:noFill/>
          </a:ln>
        </p:spPr>
      </p:pic>
      <p:pic>
        <p:nvPicPr>
          <p:cNvPr descr="preencoded.png" id="33" name="Google Shape;33;p2"/>
          <p:cNvPicPr preferRelativeResize="0"/>
          <p:nvPr/>
        </p:nvPicPr>
        <p:blipFill rotWithShape="1">
          <a:blip r:embed="rId5">
            <a:alphaModFix/>
          </a:blip>
          <a:srcRect b="0" l="0" r="0" t="0"/>
          <a:stretch/>
        </p:blipFill>
        <p:spPr>
          <a:xfrm>
            <a:off x="21223435" y="1946275"/>
            <a:ext cx="327571" cy="310727"/>
          </a:xfrm>
          <a:prstGeom prst="rect">
            <a:avLst/>
          </a:prstGeom>
          <a:noFill/>
          <a:ln>
            <a:noFill/>
          </a:ln>
        </p:spPr>
      </p:pic>
      <p:pic>
        <p:nvPicPr>
          <p:cNvPr descr="preencoded.png" id="34" name="Google Shape;34;p2"/>
          <p:cNvPicPr preferRelativeResize="0"/>
          <p:nvPr/>
        </p:nvPicPr>
        <p:blipFill rotWithShape="1">
          <a:blip r:embed="rId6">
            <a:alphaModFix/>
          </a:blip>
          <a:srcRect b="0" l="0" r="0" t="0"/>
          <a:stretch/>
        </p:blipFill>
        <p:spPr>
          <a:xfrm>
            <a:off x="22645913" y="12793387"/>
            <a:ext cx="327571" cy="310728"/>
          </a:xfrm>
          <a:prstGeom prst="rect">
            <a:avLst/>
          </a:prstGeom>
          <a:noFill/>
          <a:ln>
            <a:noFill/>
          </a:ln>
        </p:spPr>
      </p:pic>
      <p:pic>
        <p:nvPicPr>
          <p:cNvPr descr="preencoded.png" id="35" name="Google Shape;35;p2"/>
          <p:cNvPicPr preferRelativeResize="0"/>
          <p:nvPr/>
        </p:nvPicPr>
        <p:blipFill rotWithShape="1">
          <a:blip r:embed="rId7">
            <a:alphaModFix/>
          </a:blip>
          <a:srcRect b="0" l="0" r="0" t="0"/>
          <a:stretch/>
        </p:blipFill>
        <p:spPr>
          <a:xfrm>
            <a:off x="2426003" y="8071110"/>
            <a:ext cx="327578" cy="310728"/>
          </a:xfrm>
          <a:prstGeom prst="rect">
            <a:avLst/>
          </a:prstGeom>
          <a:noFill/>
          <a:ln>
            <a:noFill/>
          </a:ln>
        </p:spPr>
      </p:pic>
      <p:sp>
        <p:nvSpPr>
          <p:cNvPr id="36" name="Google Shape;36;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 name="Google Shape;37;p2"/>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8" name="Google Shape;38;p2"/>
          <p:cNvSpPr/>
          <p:nvPr/>
        </p:nvSpPr>
        <p:spPr>
          <a:xfrm>
            <a:off x="5165312" y="4000500"/>
            <a:ext cx="8620144" cy="2523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2800" u="none" cap="none" strike="noStrike">
                <a:solidFill>
                  <a:srgbClr val="FFFFFF"/>
                </a:solidFill>
                <a:latin typeface="Montserrat"/>
                <a:ea typeface="Montserrat"/>
                <a:cs typeface="Montserrat"/>
                <a:sym typeface="Montserrat"/>
              </a:rPr>
              <a:t>Welcome</a:t>
            </a:r>
            <a:endParaRPr b="0" i="0" sz="12800" u="none" cap="none" strike="noStrike">
              <a:solidFill>
                <a:schemeClr val="dk1"/>
              </a:solidFill>
              <a:latin typeface="Calibri"/>
              <a:ea typeface="Calibri"/>
              <a:cs typeface="Calibri"/>
              <a:sym typeface="Calibri"/>
            </a:endParaRPr>
          </a:p>
        </p:txBody>
      </p:sp>
      <p:sp>
        <p:nvSpPr>
          <p:cNvPr id="39" name="Google Shape;39;p2"/>
          <p:cNvSpPr/>
          <p:nvPr/>
        </p:nvSpPr>
        <p:spPr>
          <a:xfrm>
            <a:off x="5436279" y="6197600"/>
            <a:ext cx="10182439" cy="3107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37" name="Shape 537"/>
        <p:cNvGrpSpPr/>
        <p:nvPr/>
      </p:nvGrpSpPr>
      <p:grpSpPr>
        <a:xfrm>
          <a:off x="0" y="0"/>
          <a:ext cx="0" cy="0"/>
          <a:chOff x="0" y="0"/>
          <a:chExt cx="0" cy="0"/>
        </a:xfrm>
      </p:grpSpPr>
      <p:pic>
        <p:nvPicPr>
          <p:cNvPr descr="preencoded.png" id="538" name="Google Shape;538;p2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39" name="Google Shape;539;p20"/>
          <p:cNvPicPr preferRelativeResize="0"/>
          <p:nvPr/>
        </p:nvPicPr>
        <p:blipFill rotWithShape="1">
          <a:blip r:embed="rId4">
            <a:alphaModFix/>
          </a:blip>
          <a:srcRect b="0" l="0" r="0" t="0"/>
          <a:stretch/>
        </p:blipFill>
        <p:spPr>
          <a:xfrm>
            <a:off x="19318736" y="4734694"/>
            <a:ext cx="1309281" cy="2005955"/>
          </a:xfrm>
          <a:prstGeom prst="rect">
            <a:avLst/>
          </a:prstGeom>
          <a:noFill/>
          <a:ln>
            <a:noFill/>
          </a:ln>
        </p:spPr>
      </p:pic>
      <p:pic>
        <p:nvPicPr>
          <p:cNvPr descr="preencoded.png" id="540" name="Google Shape;540;p20"/>
          <p:cNvPicPr preferRelativeResize="0"/>
          <p:nvPr/>
        </p:nvPicPr>
        <p:blipFill rotWithShape="1">
          <a:blip r:embed="rId5">
            <a:alphaModFix/>
          </a:blip>
          <a:srcRect b="0" l="0" r="0" t="0"/>
          <a:stretch/>
        </p:blipFill>
        <p:spPr>
          <a:xfrm>
            <a:off x="18641992" y="11953999"/>
            <a:ext cx="343451" cy="343396"/>
          </a:xfrm>
          <a:prstGeom prst="rect">
            <a:avLst/>
          </a:prstGeom>
          <a:noFill/>
          <a:ln>
            <a:noFill/>
          </a:ln>
        </p:spPr>
      </p:pic>
      <p:pic>
        <p:nvPicPr>
          <p:cNvPr descr="preencoded.png" id="541" name="Google Shape;541;p20"/>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542" name="Google Shape;542;p20"/>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543" name="Google Shape;543;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44" name="Google Shape;544;p2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545" name="Google Shape;545;p20"/>
          <p:cNvSpPr/>
          <p:nvPr/>
        </p:nvSpPr>
        <p:spPr>
          <a:xfrm>
            <a:off x="9140909" y="1130300"/>
            <a:ext cx="5851198" cy="1583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8000" u="none" cap="none" strike="noStrike">
                <a:solidFill>
                  <a:srgbClr val="272727"/>
                </a:solidFill>
                <a:latin typeface="Montserrat"/>
                <a:ea typeface="Montserrat"/>
                <a:cs typeface="Montserrat"/>
                <a:sym typeface="Montserrat"/>
              </a:rPr>
              <a:t>Our Team</a:t>
            </a:r>
            <a:endParaRPr b="0" i="0" sz="8000" u="none" cap="none" strike="noStrike">
              <a:solidFill>
                <a:schemeClr val="dk1"/>
              </a:solidFill>
              <a:latin typeface="Calibri"/>
              <a:ea typeface="Calibri"/>
              <a:cs typeface="Calibri"/>
              <a:sym typeface="Calibri"/>
            </a:endParaRPr>
          </a:p>
        </p:txBody>
      </p:sp>
      <p:sp>
        <p:nvSpPr>
          <p:cNvPr id="546" name="Google Shape;546;p20"/>
          <p:cNvSpPr/>
          <p:nvPr/>
        </p:nvSpPr>
        <p:spPr>
          <a:xfrm>
            <a:off x="4737692" y="3771900"/>
            <a:ext cx="5791924"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47" name="Google Shape;547;p20"/>
          <p:cNvPicPr preferRelativeResize="0"/>
          <p:nvPr/>
        </p:nvPicPr>
        <p:blipFill rotWithShape="1">
          <a:blip r:embed="rId9">
            <a:alphaModFix/>
          </a:blip>
          <a:srcRect b="0" l="0" r="0" t="0"/>
          <a:stretch/>
        </p:blipFill>
        <p:spPr>
          <a:xfrm>
            <a:off x="4737692" y="3771900"/>
            <a:ext cx="3048381" cy="3073400"/>
          </a:xfrm>
          <a:prstGeom prst="rect">
            <a:avLst/>
          </a:prstGeom>
          <a:noFill/>
          <a:ln>
            <a:noFill/>
          </a:ln>
        </p:spPr>
      </p:pic>
      <p:sp>
        <p:nvSpPr>
          <p:cNvPr id="548" name="Google Shape;548;p20"/>
          <p:cNvSpPr/>
          <p:nvPr/>
        </p:nvSpPr>
        <p:spPr>
          <a:xfrm>
            <a:off x="8090911" y="46101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8090911" y="46101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p:nvPr/>
        </p:nvSpPr>
        <p:spPr>
          <a:xfrm>
            <a:off x="8090911" y="46101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8090911" y="4610100"/>
            <a:ext cx="2514914"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Eldruin</a:t>
            </a:r>
            <a:endParaRPr b="0" i="0" sz="4800" u="none" cap="none" strike="noStrike">
              <a:solidFill>
                <a:schemeClr val="dk1"/>
              </a:solidFill>
              <a:latin typeface="Calibri"/>
              <a:ea typeface="Calibri"/>
              <a:cs typeface="Calibri"/>
              <a:sym typeface="Calibri"/>
            </a:endParaRPr>
          </a:p>
        </p:txBody>
      </p:sp>
      <p:sp>
        <p:nvSpPr>
          <p:cNvPr id="552" name="Google Shape;552;p20"/>
          <p:cNvSpPr/>
          <p:nvPr/>
        </p:nvSpPr>
        <p:spPr>
          <a:xfrm>
            <a:off x="8090911" y="5511800"/>
            <a:ext cx="3031446"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Fire Mage</a:t>
            </a:r>
            <a:endParaRPr b="0" i="0" sz="3200" u="none" cap="none" strike="noStrike">
              <a:solidFill>
                <a:schemeClr val="dk1"/>
              </a:solidFill>
              <a:latin typeface="Calibri"/>
              <a:ea typeface="Calibri"/>
              <a:cs typeface="Calibri"/>
              <a:sym typeface="Calibri"/>
            </a:endParaRPr>
          </a:p>
        </p:txBody>
      </p:sp>
      <p:sp>
        <p:nvSpPr>
          <p:cNvPr id="553" name="Google Shape;553;p20"/>
          <p:cNvSpPr/>
          <p:nvPr/>
        </p:nvSpPr>
        <p:spPr>
          <a:xfrm>
            <a:off x="13019127" y="8648700"/>
            <a:ext cx="5791924"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54" name="Google Shape;554;p20"/>
          <p:cNvPicPr preferRelativeResize="0"/>
          <p:nvPr/>
        </p:nvPicPr>
        <p:blipFill rotWithShape="1">
          <a:blip r:embed="rId10">
            <a:alphaModFix/>
          </a:blip>
          <a:srcRect b="0" l="0" r="0" t="0"/>
          <a:stretch/>
        </p:blipFill>
        <p:spPr>
          <a:xfrm>
            <a:off x="13019127" y="8648700"/>
            <a:ext cx="3048381" cy="3073400"/>
          </a:xfrm>
          <a:prstGeom prst="rect">
            <a:avLst/>
          </a:prstGeom>
          <a:noFill/>
          <a:ln>
            <a:noFill/>
          </a:ln>
        </p:spPr>
      </p:pic>
      <p:sp>
        <p:nvSpPr>
          <p:cNvPr id="555" name="Google Shape;555;p20"/>
          <p:cNvSpPr/>
          <p:nvPr/>
        </p:nvSpPr>
        <p:spPr>
          <a:xfrm>
            <a:off x="16372346" y="94869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0"/>
          <p:cNvSpPr/>
          <p:nvPr/>
        </p:nvSpPr>
        <p:spPr>
          <a:xfrm>
            <a:off x="16372346" y="94869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
          <p:cNvSpPr/>
          <p:nvPr/>
        </p:nvSpPr>
        <p:spPr>
          <a:xfrm>
            <a:off x="16372346" y="94869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16372346" y="9486900"/>
            <a:ext cx="2514914"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Eldruin</a:t>
            </a:r>
            <a:endParaRPr b="0" i="0" sz="4800" u="none" cap="none" strike="noStrike">
              <a:solidFill>
                <a:schemeClr val="dk1"/>
              </a:solidFill>
              <a:latin typeface="Calibri"/>
              <a:ea typeface="Calibri"/>
              <a:cs typeface="Calibri"/>
              <a:sym typeface="Calibri"/>
            </a:endParaRPr>
          </a:p>
        </p:txBody>
      </p:sp>
      <p:sp>
        <p:nvSpPr>
          <p:cNvPr id="559" name="Google Shape;559;p20"/>
          <p:cNvSpPr/>
          <p:nvPr/>
        </p:nvSpPr>
        <p:spPr>
          <a:xfrm>
            <a:off x="16372346" y="10388600"/>
            <a:ext cx="3031446"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Fire Mage</a:t>
            </a:r>
            <a:endParaRPr b="0" i="0" sz="3200" u="none" cap="none" strike="noStrike">
              <a:solidFill>
                <a:schemeClr val="dk1"/>
              </a:solidFill>
              <a:latin typeface="Calibri"/>
              <a:ea typeface="Calibri"/>
              <a:cs typeface="Calibri"/>
              <a:sym typeface="Calibri"/>
            </a:endParaRPr>
          </a:p>
        </p:txBody>
      </p:sp>
      <p:sp>
        <p:nvSpPr>
          <p:cNvPr id="560" name="Google Shape;560;p20"/>
          <p:cNvSpPr/>
          <p:nvPr/>
        </p:nvSpPr>
        <p:spPr>
          <a:xfrm>
            <a:off x="4737692" y="8648700"/>
            <a:ext cx="5791924"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1" name="Google Shape;561;p20"/>
          <p:cNvPicPr preferRelativeResize="0"/>
          <p:nvPr/>
        </p:nvPicPr>
        <p:blipFill rotWithShape="1">
          <a:blip r:embed="rId11">
            <a:alphaModFix/>
          </a:blip>
          <a:srcRect b="0" l="0" r="0" t="0"/>
          <a:stretch/>
        </p:blipFill>
        <p:spPr>
          <a:xfrm>
            <a:off x="4737692" y="8648700"/>
            <a:ext cx="3048381" cy="3073400"/>
          </a:xfrm>
          <a:prstGeom prst="rect">
            <a:avLst/>
          </a:prstGeom>
          <a:noFill/>
          <a:ln>
            <a:noFill/>
          </a:ln>
        </p:spPr>
      </p:pic>
      <p:sp>
        <p:nvSpPr>
          <p:cNvPr id="562" name="Google Shape;562;p20"/>
          <p:cNvSpPr/>
          <p:nvPr/>
        </p:nvSpPr>
        <p:spPr>
          <a:xfrm>
            <a:off x="8090911" y="94869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8090911" y="94869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8090911" y="94869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8090911" y="9486900"/>
            <a:ext cx="4267733"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Elementalen</a:t>
            </a:r>
            <a:endParaRPr b="0" i="0" sz="4800" u="none" cap="none" strike="noStrike">
              <a:solidFill>
                <a:schemeClr val="dk1"/>
              </a:solidFill>
              <a:latin typeface="Calibri"/>
              <a:ea typeface="Calibri"/>
              <a:cs typeface="Calibri"/>
              <a:sym typeface="Calibri"/>
            </a:endParaRPr>
          </a:p>
        </p:txBody>
      </p:sp>
      <p:sp>
        <p:nvSpPr>
          <p:cNvPr id="566" name="Google Shape;566;p20"/>
          <p:cNvSpPr/>
          <p:nvPr/>
        </p:nvSpPr>
        <p:spPr>
          <a:xfrm>
            <a:off x="8090911" y="10388600"/>
            <a:ext cx="2891728"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Guardian</a:t>
            </a:r>
            <a:endParaRPr b="0" i="0" sz="3200" u="none" cap="none" strike="noStrike">
              <a:solidFill>
                <a:schemeClr val="dk1"/>
              </a:solidFill>
              <a:latin typeface="Calibri"/>
              <a:ea typeface="Calibri"/>
              <a:cs typeface="Calibri"/>
              <a:sym typeface="Calibri"/>
            </a:endParaRPr>
          </a:p>
        </p:txBody>
      </p:sp>
      <p:sp>
        <p:nvSpPr>
          <p:cNvPr id="567" name="Google Shape;567;p20"/>
          <p:cNvSpPr/>
          <p:nvPr/>
        </p:nvSpPr>
        <p:spPr>
          <a:xfrm>
            <a:off x="13019127" y="3771900"/>
            <a:ext cx="5791924" cy="307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68" name="Google Shape;568;p20"/>
          <p:cNvPicPr preferRelativeResize="0"/>
          <p:nvPr/>
        </p:nvPicPr>
        <p:blipFill rotWithShape="1">
          <a:blip r:embed="rId12">
            <a:alphaModFix/>
          </a:blip>
          <a:srcRect b="0" l="0" r="0" t="0"/>
          <a:stretch/>
        </p:blipFill>
        <p:spPr>
          <a:xfrm>
            <a:off x="13019127" y="3771900"/>
            <a:ext cx="3048381" cy="3073400"/>
          </a:xfrm>
          <a:prstGeom prst="rect">
            <a:avLst/>
          </a:prstGeom>
          <a:noFill/>
          <a:ln>
            <a:noFill/>
          </a:ln>
        </p:spPr>
      </p:pic>
      <p:sp>
        <p:nvSpPr>
          <p:cNvPr id="569" name="Google Shape;569;p20"/>
          <p:cNvSpPr/>
          <p:nvPr/>
        </p:nvSpPr>
        <p:spPr>
          <a:xfrm>
            <a:off x="16372346" y="46101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16372346" y="46101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16372346" y="4610100"/>
            <a:ext cx="2438705"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16372346" y="4610100"/>
            <a:ext cx="2616527"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Lunaria</a:t>
            </a:r>
            <a:endParaRPr b="0" i="0" sz="4800" u="none" cap="none" strike="noStrike">
              <a:solidFill>
                <a:schemeClr val="dk1"/>
              </a:solidFill>
              <a:latin typeface="Calibri"/>
              <a:ea typeface="Calibri"/>
              <a:cs typeface="Calibri"/>
              <a:sym typeface="Calibri"/>
            </a:endParaRPr>
          </a:p>
        </p:txBody>
      </p:sp>
      <p:sp>
        <p:nvSpPr>
          <p:cNvPr id="573" name="Google Shape;573;p20"/>
          <p:cNvSpPr/>
          <p:nvPr/>
        </p:nvSpPr>
        <p:spPr>
          <a:xfrm>
            <a:off x="16372346" y="5511800"/>
            <a:ext cx="4072976"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8" name="Shape 578"/>
        <p:cNvGrpSpPr/>
        <p:nvPr/>
      </p:nvGrpSpPr>
      <p:grpSpPr>
        <a:xfrm>
          <a:off x="0" y="0"/>
          <a:ext cx="0" cy="0"/>
          <a:chOff x="0" y="0"/>
          <a:chExt cx="0" cy="0"/>
        </a:xfrm>
      </p:grpSpPr>
      <p:pic>
        <p:nvPicPr>
          <p:cNvPr descr="preencoded.png" id="579" name="Google Shape;579;p2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80" name="Google Shape;580;p21"/>
          <p:cNvPicPr preferRelativeResize="0"/>
          <p:nvPr/>
        </p:nvPicPr>
        <p:blipFill rotWithShape="1">
          <a:blip r:embed="rId4">
            <a:alphaModFix/>
          </a:blip>
          <a:srcRect b="0" l="0" r="0" t="0"/>
          <a:stretch/>
        </p:blipFill>
        <p:spPr>
          <a:xfrm>
            <a:off x="19318736" y="4734694"/>
            <a:ext cx="1309281" cy="2005955"/>
          </a:xfrm>
          <a:prstGeom prst="rect">
            <a:avLst/>
          </a:prstGeom>
          <a:noFill/>
          <a:ln>
            <a:noFill/>
          </a:ln>
        </p:spPr>
      </p:pic>
      <p:pic>
        <p:nvPicPr>
          <p:cNvPr descr="preencoded.png" id="581" name="Google Shape;581;p21"/>
          <p:cNvPicPr preferRelativeResize="0"/>
          <p:nvPr/>
        </p:nvPicPr>
        <p:blipFill rotWithShape="1">
          <a:blip r:embed="rId5">
            <a:alphaModFix/>
          </a:blip>
          <a:srcRect b="0" l="0" r="0" t="0"/>
          <a:stretch/>
        </p:blipFill>
        <p:spPr>
          <a:xfrm>
            <a:off x="18641992" y="11953999"/>
            <a:ext cx="343451" cy="343396"/>
          </a:xfrm>
          <a:prstGeom prst="rect">
            <a:avLst/>
          </a:prstGeom>
          <a:noFill/>
          <a:ln>
            <a:noFill/>
          </a:ln>
        </p:spPr>
      </p:pic>
      <p:pic>
        <p:nvPicPr>
          <p:cNvPr descr="preencoded.png" id="582" name="Google Shape;582;p21"/>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583" name="Google Shape;583;p21"/>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584" name="Google Shape;584;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85" name="Google Shape;585;p21"/>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586" name="Google Shape;586;p21"/>
          <p:cNvSpPr/>
          <p:nvPr/>
        </p:nvSpPr>
        <p:spPr>
          <a:xfrm>
            <a:off x="787498" y="3352800"/>
            <a:ext cx="22812051" cy="85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87" name="Google Shape;587;p21"/>
          <p:cNvPicPr preferRelativeResize="0"/>
          <p:nvPr/>
        </p:nvPicPr>
        <p:blipFill rotWithShape="1">
          <a:blip r:embed="rId9">
            <a:alphaModFix/>
          </a:blip>
          <a:srcRect b="0" l="0" r="0" t="0"/>
          <a:stretch/>
        </p:blipFill>
        <p:spPr>
          <a:xfrm>
            <a:off x="10173972" y="3352800"/>
            <a:ext cx="5131441" cy="1549400"/>
          </a:xfrm>
          <a:prstGeom prst="rect">
            <a:avLst/>
          </a:prstGeom>
          <a:noFill/>
          <a:ln>
            <a:noFill/>
          </a:ln>
        </p:spPr>
      </p:pic>
      <p:sp>
        <p:nvSpPr>
          <p:cNvPr id="588" name="Google Shape;588;p21"/>
          <p:cNvSpPr/>
          <p:nvPr/>
        </p:nvSpPr>
        <p:spPr>
          <a:xfrm>
            <a:off x="10732841" y="33464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1"/>
          <p:cNvSpPr/>
          <p:nvPr/>
        </p:nvSpPr>
        <p:spPr>
          <a:xfrm>
            <a:off x="11444130" y="34988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Chloe Ng</a:t>
            </a:r>
            <a:endParaRPr b="0" i="0" sz="3600" u="none" cap="none" strike="noStrike">
              <a:solidFill>
                <a:schemeClr val="dk1"/>
              </a:solidFill>
              <a:latin typeface="Calibri"/>
              <a:ea typeface="Calibri"/>
              <a:cs typeface="Calibri"/>
              <a:sym typeface="Calibri"/>
            </a:endParaRPr>
          </a:p>
        </p:txBody>
      </p:sp>
      <p:sp>
        <p:nvSpPr>
          <p:cNvPr id="590" name="Google Shape;590;p21"/>
          <p:cNvSpPr/>
          <p:nvPr/>
        </p:nvSpPr>
        <p:spPr>
          <a:xfrm>
            <a:off x="11444130" y="42608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Mage</a:t>
            </a:r>
            <a:endParaRPr b="0" i="0" sz="3200" u="none" cap="none" strike="noStrike">
              <a:solidFill>
                <a:schemeClr val="dk1"/>
              </a:solidFill>
              <a:latin typeface="Calibri"/>
              <a:ea typeface="Calibri"/>
              <a:cs typeface="Calibri"/>
              <a:sym typeface="Calibri"/>
            </a:endParaRPr>
          </a:p>
        </p:txBody>
      </p:sp>
      <p:pic>
        <p:nvPicPr>
          <p:cNvPr descr="preencoded.png" id="591" name="Google Shape;591;p21"/>
          <p:cNvPicPr preferRelativeResize="0"/>
          <p:nvPr/>
        </p:nvPicPr>
        <p:blipFill rotWithShape="1">
          <a:blip r:embed="rId10">
            <a:alphaModFix/>
          </a:blip>
          <a:srcRect b="0" l="0" r="0" t="0"/>
          <a:stretch/>
        </p:blipFill>
        <p:spPr>
          <a:xfrm>
            <a:off x="10173972" y="3568700"/>
            <a:ext cx="1117740" cy="1117600"/>
          </a:xfrm>
          <a:prstGeom prst="rect">
            <a:avLst/>
          </a:prstGeom>
          <a:noFill/>
          <a:ln>
            <a:noFill/>
          </a:ln>
        </p:spPr>
      </p:pic>
      <p:pic>
        <p:nvPicPr>
          <p:cNvPr descr="preencoded.png" id="592" name="Google Shape;592;p21"/>
          <p:cNvPicPr preferRelativeResize="0"/>
          <p:nvPr/>
        </p:nvPicPr>
        <p:blipFill rotWithShape="1">
          <a:blip r:embed="rId9">
            <a:alphaModFix/>
          </a:blip>
          <a:srcRect b="0" l="0" r="0" t="0"/>
          <a:stretch/>
        </p:blipFill>
        <p:spPr>
          <a:xfrm>
            <a:off x="787498" y="5715000"/>
            <a:ext cx="5131441" cy="1549400"/>
          </a:xfrm>
          <a:prstGeom prst="rect">
            <a:avLst/>
          </a:prstGeom>
          <a:noFill/>
          <a:ln>
            <a:noFill/>
          </a:ln>
        </p:spPr>
      </p:pic>
      <p:sp>
        <p:nvSpPr>
          <p:cNvPr id="593" name="Google Shape;593;p21"/>
          <p:cNvSpPr/>
          <p:nvPr/>
        </p:nvSpPr>
        <p:spPr>
          <a:xfrm>
            <a:off x="1346368" y="57086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p:nvPr/>
        </p:nvSpPr>
        <p:spPr>
          <a:xfrm>
            <a:off x="2057657" y="58610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Valtorin</a:t>
            </a:r>
            <a:endParaRPr b="0" i="0" sz="3600" u="none" cap="none" strike="noStrike">
              <a:solidFill>
                <a:schemeClr val="dk1"/>
              </a:solidFill>
              <a:latin typeface="Calibri"/>
              <a:ea typeface="Calibri"/>
              <a:cs typeface="Calibri"/>
              <a:sym typeface="Calibri"/>
            </a:endParaRPr>
          </a:p>
        </p:txBody>
      </p:sp>
      <p:sp>
        <p:nvSpPr>
          <p:cNvPr id="595" name="Google Shape;595;p21"/>
          <p:cNvSpPr/>
          <p:nvPr/>
        </p:nvSpPr>
        <p:spPr>
          <a:xfrm>
            <a:off x="2057657" y="66230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Assassin</a:t>
            </a:r>
            <a:endParaRPr b="0" i="0" sz="3200" u="none" cap="none" strike="noStrike">
              <a:solidFill>
                <a:schemeClr val="dk1"/>
              </a:solidFill>
              <a:latin typeface="Calibri"/>
              <a:ea typeface="Calibri"/>
              <a:cs typeface="Calibri"/>
              <a:sym typeface="Calibri"/>
            </a:endParaRPr>
          </a:p>
        </p:txBody>
      </p:sp>
      <p:pic>
        <p:nvPicPr>
          <p:cNvPr descr="preencoded.png" id="596" name="Google Shape;596;p21"/>
          <p:cNvPicPr preferRelativeResize="0"/>
          <p:nvPr/>
        </p:nvPicPr>
        <p:blipFill rotWithShape="1">
          <a:blip r:embed="rId11">
            <a:alphaModFix/>
          </a:blip>
          <a:srcRect b="0" l="0" r="0" t="0"/>
          <a:stretch/>
        </p:blipFill>
        <p:spPr>
          <a:xfrm>
            <a:off x="787498" y="5930900"/>
            <a:ext cx="1117740" cy="1117600"/>
          </a:xfrm>
          <a:prstGeom prst="rect">
            <a:avLst/>
          </a:prstGeom>
          <a:noFill/>
          <a:ln>
            <a:noFill/>
          </a:ln>
        </p:spPr>
      </p:pic>
      <p:pic>
        <p:nvPicPr>
          <p:cNvPr descr="preencoded.png" id="597" name="Google Shape;597;p21"/>
          <p:cNvPicPr preferRelativeResize="0"/>
          <p:nvPr/>
        </p:nvPicPr>
        <p:blipFill rotWithShape="1">
          <a:blip r:embed="rId9">
            <a:alphaModFix/>
          </a:blip>
          <a:srcRect b="0" l="0" r="0" t="0"/>
          <a:stretch/>
        </p:blipFill>
        <p:spPr>
          <a:xfrm>
            <a:off x="787498" y="8077200"/>
            <a:ext cx="5131441" cy="1549400"/>
          </a:xfrm>
          <a:prstGeom prst="rect">
            <a:avLst/>
          </a:prstGeom>
          <a:noFill/>
          <a:ln>
            <a:noFill/>
          </a:ln>
        </p:spPr>
      </p:pic>
      <p:sp>
        <p:nvSpPr>
          <p:cNvPr id="598" name="Google Shape;598;p21"/>
          <p:cNvSpPr/>
          <p:nvPr/>
        </p:nvSpPr>
        <p:spPr>
          <a:xfrm>
            <a:off x="1346368" y="80708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1"/>
          <p:cNvSpPr/>
          <p:nvPr/>
        </p:nvSpPr>
        <p:spPr>
          <a:xfrm>
            <a:off x="2057657" y="82232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Lyrisa</a:t>
            </a:r>
            <a:endParaRPr b="0" i="0" sz="3600" u="none" cap="none" strike="noStrike">
              <a:solidFill>
                <a:schemeClr val="dk1"/>
              </a:solidFill>
              <a:latin typeface="Calibri"/>
              <a:ea typeface="Calibri"/>
              <a:cs typeface="Calibri"/>
              <a:sym typeface="Calibri"/>
            </a:endParaRPr>
          </a:p>
        </p:txBody>
      </p:sp>
      <p:sp>
        <p:nvSpPr>
          <p:cNvPr id="600" name="Google Shape;600;p21"/>
          <p:cNvSpPr/>
          <p:nvPr/>
        </p:nvSpPr>
        <p:spPr>
          <a:xfrm>
            <a:off x="2057657" y="89852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Dreamer</a:t>
            </a:r>
            <a:endParaRPr b="0" i="0" sz="3200" u="none" cap="none" strike="noStrike">
              <a:solidFill>
                <a:schemeClr val="dk1"/>
              </a:solidFill>
              <a:latin typeface="Calibri"/>
              <a:ea typeface="Calibri"/>
              <a:cs typeface="Calibri"/>
              <a:sym typeface="Calibri"/>
            </a:endParaRPr>
          </a:p>
        </p:txBody>
      </p:sp>
      <p:pic>
        <p:nvPicPr>
          <p:cNvPr descr="preencoded.png" id="601" name="Google Shape;601;p21"/>
          <p:cNvPicPr preferRelativeResize="0"/>
          <p:nvPr/>
        </p:nvPicPr>
        <p:blipFill rotWithShape="1">
          <a:blip r:embed="rId12">
            <a:alphaModFix/>
          </a:blip>
          <a:srcRect b="0" l="0" r="0" t="0"/>
          <a:stretch/>
        </p:blipFill>
        <p:spPr>
          <a:xfrm>
            <a:off x="787498" y="8293100"/>
            <a:ext cx="1117740" cy="1117600"/>
          </a:xfrm>
          <a:prstGeom prst="rect">
            <a:avLst/>
          </a:prstGeom>
          <a:noFill/>
          <a:ln>
            <a:noFill/>
          </a:ln>
        </p:spPr>
      </p:pic>
      <p:pic>
        <p:nvPicPr>
          <p:cNvPr descr="preencoded.png" id="602" name="Google Shape;602;p21"/>
          <p:cNvPicPr preferRelativeResize="0"/>
          <p:nvPr/>
        </p:nvPicPr>
        <p:blipFill rotWithShape="1">
          <a:blip r:embed="rId9">
            <a:alphaModFix/>
          </a:blip>
          <a:srcRect b="0" l="0" r="0" t="0"/>
          <a:stretch/>
        </p:blipFill>
        <p:spPr>
          <a:xfrm>
            <a:off x="6681035" y="8077200"/>
            <a:ext cx="5131441" cy="1549400"/>
          </a:xfrm>
          <a:prstGeom prst="rect">
            <a:avLst/>
          </a:prstGeom>
          <a:noFill/>
          <a:ln>
            <a:noFill/>
          </a:ln>
        </p:spPr>
      </p:pic>
      <p:sp>
        <p:nvSpPr>
          <p:cNvPr id="603" name="Google Shape;603;p21"/>
          <p:cNvSpPr/>
          <p:nvPr/>
        </p:nvSpPr>
        <p:spPr>
          <a:xfrm>
            <a:off x="7239905" y="80708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1"/>
          <p:cNvSpPr/>
          <p:nvPr/>
        </p:nvSpPr>
        <p:spPr>
          <a:xfrm>
            <a:off x="7951194" y="82232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Lucian</a:t>
            </a:r>
            <a:endParaRPr b="0" i="0" sz="3600" u="none" cap="none" strike="noStrike">
              <a:solidFill>
                <a:schemeClr val="dk1"/>
              </a:solidFill>
              <a:latin typeface="Calibri"/>
              <a:ea typeface="Calibri"/>
              <a:cs typeface="Calibri"/>
              <a:sym typeface="Calibri"/>
            </a:endParaRPr>
          </a:p>
        </p:txBody>
      </p:sp>
      <p:sp>
        <p:nvSpPr>
          <p:cNvPr id="605" name="Google Shape;605;p21"/>
          <p:cNvSpPr/>
          <p:nvPr/>
        </p:nvSpPr>
        <p:spPr>
          <a:xfrm>
            <a:off x="7951194" y="89852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Conjurer</a:t>
            </a:r>
            <a:endParaRPr b="0" i="0" sz="3200" u="none" cap="none" strike="noStrike">
              <a:solidFill>
                <a:schemeClr val="dk1"/>
              </a:solidFill>
              <a:latin typeface="Calibri"/>
              <a:ea typeface="Calibri"/>
              <a:cs typeface="Calibri"/>
              <a:sym typeface="Calibri"/>
            </a:endParaRPr>
          </a:p>
        </p:txBody>
      </p:sp>
      <p:pic>
        <p:nvPicPr>
          <p:cNvPr descr="preencoded.png" id="606" name="Google Shape;606;p21"/>
          <p:cNvPicPr preferRelativeResize="0"/>
          <p:nvPr/>
        </p:nvPicPr>
        <p:blipFill rotWithShape="1">
          <a:blip r:embed="rId13">
            <a:alphaModFix/>
          </a:blip>
          <a:srcRect b="0" l="0" r="0" t="0"/>
          <a:stretch/>
        </p:blipFill>
        <p:spPr>
          <a:xfrm>
            <a:off x="6681035" y="8293100"/>
            <a:ext cx="1117740" cy="1117600"/>
          </a:xfrm>
          <a:prstGeom prst="rect">
            <a:avLst/>
          </a:prstGeom>
          <a:noFill/>
          <a:ln>
            <a:noFill/>
          </a:ln>
        </p:spPr>
      </p:pic>
      <p:pic>
        <p:nvPicPr>
          <p:cNvPr descr="preencoded.png" id="607" name="Google Shape;607;p21"/>
          <p:cNvPicPr preferRelativeResize="0"/>
          <p:nvPr/>
        </p:nvPicPr>
        <p:blipFill rotWithShape="1">
          <a:blip r:embed="rId9">
            <a:alphaModFix/>
          </a:blip>
          <a:srcRect b="0" l="0" r="0" t="0"/>
          <a:stretch/>
        </p:blipFill>
        <p:spPr>
          <a:xfrm>
            <a:off x="6681035" y="10439400"/>
            <a:ext cx="5131441" cy="1549400"/>
          </a:xfrm>
          <a:prstGeom prst="rect">
            <a:avLst/>
          </a:prstGeom>
          <a:noFill/>
          <a:ln>
            <a:noFill/>
          </a:ln>
        </p:spPr>
      </p:pic>
      <p:sp>
        <p:nvSpPr>
          <p:cNvPr id="608" name="Google Shape;608;p21"/>
          <p:cNvSpPr/>
          <p:nvPr/>
        </p:nvSpPr>
        <p:spPr>
          <a:xfrm>
            <a:off x="7239905" y="104330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7951194" y="105854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Cedric</a:t>
            </a:r>
            <a:endParaRPr b="0" i="0" sz="3600" u="none" cap="none" strike="noStrike">
              <a:solidFill>
                <a:schemeClr val="dk1"/>
              </a:solidFill>
              <a:latin typeface="Calibri"/>
              <a:ea typeface="Calibri"/>
              <a:cs typeface="Calibri"/>
              <a:sym typeface="Calibri"/>
            </a:endParaRPr>
          </a:p>
        </p:txBody>
      </p:sp>
      <p:sp>
        <p:nvSpPr>
          <p:cNvPr id="610" name="Google Shape;610;p21"/>
          <p:cNvSpPr/>
          <p:nvPr/>
        </p:nvSpPr>
        <p:spPr>
          <a:xfrm>
            <a:off x="7951194" y="113474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Timekeeper</a:t>
            </a:r>
            <a:endParaRPr b="0" i="0" sz="3200" u="none" cap="none" strike="noStrike">
              <a:solidFill>
                <a:schemeClr val="dk1"/>
              </a:solidFill>
              <a:latin typeface="Calibri"/>
              <a:ea typeface="Calibri"/>
              <a:cs typeface="Calibri"/>
              <a:sym typeface="Calibri"/>
            </a:endParaRPr>
          </a:p>
        </p:txBody>
      </p:sp>
      <p:pic>
        <p:nvPicPr>
          <p:cNvPr descr="preencoded.png" id="611" name="Google Shape;611;p21"/>
          <p:cNvPicPr preferRelativeResize="0"/>
          <p:nvPr/>
        </p:nvPicPr>
        <p:blipFill rotWithShape="1">
          <a:blip r:embed="rId14">
            <a:alphaModFix/>
          </a:blip>
          <a:srcRect b="0" l="0" r="0" t="0"/>
          <a:stretch/>
        </p:blipFill>
        <p:spPr>
          <a:xfrm>
            <a:off x="6681035" y="10655300"/>
            <a:ext cx="1117740" cy="1117600"/>
          </a:xfrm>
          <a:prstGeom prst="rect">
            <a:avLst/>
          </a:prstGeom>
          <a:noFill/>
          <a:ln>
            <a:noFill/>
          </a:ln>
        </p:spPr>
      </p:pic>
      <p:pic>
        <p:nvPicPr>
          <p:cNvPr descr="preencoded.png" id="612" name="Google Shape;612;p21"/>
          <p:cNvPicPr preferRelativeResize="0"/>
          <p:nvPr/>
        </p:nvPicPr>
        <p:blipFill rotWithShape="1">
          <a:blip r:embed="rId9">
            <a:alphaModFix/>
          </a:blip>
          <a:srcRect b="0" l="0" r="0" t="0"/>
          <a:stretch/>
        </p:blipFill>
        <p:spPr>
          <a:xfrm>
            <a:off x="12574572" y="8077200"/>
            <a:ext cx="5131441" cy="1549400"/>
          </a:xfrm>
          <a:prstGeom prst="rect">
            <a:avLst/>
          </a:prstGeom>
          <a:noFill/>
          <a:ln>
            <a:noFill/>
          </a:ln>
        </p:spPr>
      </p:pic>
      <p:sp>
        <p:nvSpPr>
          <p:cNvPr id="613" name="Google Shape;613;p21"/>
          <p:cNvSpPr/>
          <p:nvPr/>
        </p:nvSpPr>
        <p:spPr>
          <a:xfrm>
            <a:off x="13133441" y="80708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a:off x="13844730" y="82232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Elvina</a:t>
            </a:r>
            <a:endParaRPr b="0" i="0" sz="3600" u="none" cap="none" strike="noStrike">
              <a:solidFill>
                <a:schemeClr val="dk1"/>
              </a:solidFill>
              <a:latin typeface="Calibri"/>
              <a:ea typeface="Calibri"/>
              <a:cs typeface="Calibri"/>
              <a:sym typeface="Calibri"/>
            </a:endParaRPr>
          </a:p>
        </p:txBody>
      </p:sp>
      <p:sp>
        <p:nvSpPr>
          <p:cNvPr id="615" name="Google Shape;615;p21"/>
          <p:cNvSpPr/>
          <p:nvPr/>
        </p:nvSpPr>
        <p:spPr>
          <a:xfrm>
            <a:off x="13844730" y="89852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Oracle</a:t>
            </a:r>
            <a:endParaRPr b="0" i="0" sz="3200" u="none" cap="none" strike="noStrike">
              <a:solidFill>
                <a:schemeClr val="dk1"/>
              </a:solidFill>
              <a:latin typeface="Calibri"/>
              <a:ea typeface="Calibri"/>
              <a:cs typeface="Calibri"/>
              <a:sym typeface="Calibri"/>
            </a:endParaRPr>
          </a:p>
        </p:txBody>
      </p:sp>
      <p:pic>
        <p:nvPicPr>
          <p:cNvPr descr="preencoded.png" id="616" name="Google Shape;616;p21"/>
          <p:cNvPicPr preferRelativeResize="0"/>
          <p:nvPr/>
        </p:nvPicPr>
        <p:blipFill rotWithShape="1">
          <a:blip r:embed="rId15">
            <a:alphaModFix/>
          </a:blip>
          <a:srcRect b="0" l="0" r="0" t="0"/>
          <a:stretch/>
        </p:blipFill>
        <p:spPr>
          <a:xfrm>
            <a:off x="12574572" y="8293100"/>
            <a:ext cx="1117740" cy="1117600"/>
          </a:xfrm>
          <a:prstGeom prst="rect">
            <a:avLst/>
          </a:prstGeom>
          <a:noFill/>
          <a:ln>
            <a:noFill/>
          </a:ln>
        </p:spPr>
      </p:pic>
      <p:pic>
        <p:nvPicPr>
          <p:cNvPr descr="preencoded.png" id="617" name="Google Shape;617;p21"/>
          <p:cNvPicPr preferRelativeResize="0"/>
          <p:nvPr/>
        </p:nvPicPr>
        <p:blipFill rotWithShape="1">
          <a:blip r:embed="rId9">
            <a:alphaModFix/>
          </a:blip>
          <a:srcRect b="0" l="0" r="0" t="0"/>
          <a:stretch/>
        </p:blipFill>
        <p:spPr>
          <a:xfrm>
            <a:off x="12574572" y="10439400"/>
            <a:ext cx="5131441" cy="1549400"/>
          </a:xfrm>
          <a:prstGeom prst="rect">
            <a:avLst/>
          </a:prstGeom>
          <a:noFill/>
          <a:ln>
            <a:noFill/>
          </a:ln>
        </p:spPr>
      </p:pic>
      <p:sp>
        <p:nvSpPr>
          <p:cNvPr id="618" name="Google Shape;618;p21"/>
          <p:cNvSpPr/>
          <p:nvPr/>
        </p:nvSpPr>
        <p:spPr>
          <a:xfrm>
            <a:off x="13133441" y="104330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a:off x="13844730" y="105854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Seraphina</a:t>
            </a:r>
            <a:endParaRPr b="0" i="0" sz="3600" u="none" cap="none" strike="noStrike">
              <a:solidFill>
                <a:schemeClr val="dk1"/>
              </a:solidFill>
              <a:latin typeface="Calibri"/>
              <a:ea typeface="Calibri"/>
              <a:cs typeface="Calibri"/>
              <a:sym typeface="Calibri"/>
            </a:endParaRPr>
          </a:p>
        </p:txBody>
      </p:sp>
      <p:sp>
        <p:nvSpPr>
          <p:cNvPr id="620" name="Google Shape;620;p21"/>
          <p:cNvSpPr/>
          <p:nvPr/>
        </p:nvSpPr>
        <p:spPr>
          <a:xfrm>
            <a:off x="13844730" y="113474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Lightbringer</a:t>
            </a:r>
            <a:endParaRPr b="0" i="0" sz="3200" u="none" cap="none" strike="noStrike">
              <a:solidFill>
                <a:schemeClr val="dk1"/>
              </a:solidFill>
              <a:latin typeface="Calibri"/>
              <a:ea typeface="Calibri"/>
              <a:cs typeface="Calibri"/>
              <a:sym typeface="Calibri"/>
            </a:endParaRPr>
          </a:p>
        </p:txBody>
      </p:sp>
      <p:pic>
        <p:nvPicPr>
          <p:cNvPr descr="preencoded.png" id="621" name="Google Shape;621;p21"/>
          <p:cNvPicPr preferRelativeResize="0"/>
          <p:nvPr/>
        </p:nvPicPr>
        <p:blipFill rotWithShape="1">
          <a:blip r:embed="rId16">
            <a:alphaModFix/>
          </a:blip>
          <a:srcRect b="0" l="0" r="0" t="0"/>
          <a:stretch/>
        </p:blipFill>
        <p:spPr>
          <a:xfrm>
            <a:off x="12574572" y="10655300"/>
            <a:ext cx="1117740" cy="1117600"/>
          </a:xfrm>
          <a:prstGeom prst="rect">
            <a:avLst/>
          </a:prstGeom>
          <a:noFill/>
          <a:ln>
            <a:noFill/>
          </a:ln>
        </p:spPr>
      </p:pic>
      <p:pic>
        <p:nvPicPr>
          <p:cNvPr descr="preencoded.png" id="622" name="Google Shape;622;p21"/>
          <p:cNvPicPr preferRelativeResize="0"/>
          <p:nvPr/>
        </p:nvPicPr>
        <p:blipFill rotWithShape="1">
          <a:blip r:embed="rId9">
            <a:alphaModFix/>
          </a:blip>
          <a:srcRect b="0" l="0" r="0" t="0"/>
          <a:stretch/>
        </p:blipFill>
        <p:spPr>
          <a:xfrm>
            <a:off x="18468108" y="8077200"/>
            <a:ext cx="5131441" cy="1549400"/>
          </a:xfrm>
          <a:prstGeom prst="rect">
            <a:avLst/>
          </a:prstGeom>
          <a:noFill/>
          <a:ln>
            <a:noFill/>
          </a:ln>
        </p:spPr>
      </p:pic>
      <p:sp>
        <p:nvSpPr>
          <p:cNvPr id="623" name="Google Shape;623;p21"/>
          <p:cNvSpPr/>
          <p:nvPr/>
        </p:nvSpPr>
        <p:spPr>
          <a:xfrm>
            <a:off x="19026978" y="80708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19738267" y="82232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Kaelen</a:t>
            </a:r>
            <a:endParaRPr b="0" i="0" sz="3600" u="none" cap="none" strike="noStrike">
              <a:solidFill>
                <a:schemeClr val="dk1"/>
              </a:solidFill>
              <a:latin typeface="Calibri"/>
              <a:ea typeface="Calibri"/>
              <a:cs typeface="Calibri"/>
              <a:sym typeface="Calibri"/>
            </a:endParaRPr>
          </a:p>
        </p:txBody>
      </p:sp>
      <p:sp>
        <p:nvSpPr>
          <p:cNvPr id="625" name="Google Shape;625;p21"/>
          <p:cNvSpPr/>
          <p:nvPr/>
        </p:nvSpPr>
        <p:spPr>
          <a:xfrm>
            <a:off x="19738267" y="89852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Sentinel</a:t>
            </a:r>
            <a:endParaRPr b="0" i="0" sz="3200" u="none" cap="none" strike="noStrike">
              <a:solidFill>
                <a:schemeClr val="dk1"/>
              </a:solidFill>
              <a:latin typeface="Calibri"/>
              <a:ea typeface="Calibri"/>
              <a:cs typeface="Calibri"/>
              <a:sym typeface="Calibri"/>
            </a:endParaRPr>
          </a:p>
        </p:txBody>
      </p:sp>
      <p:pic>
        <p:nvPicPr>
          <p:cNvPr descr="preencoded.png" id="626" name="Google Shape;626;p21"/>
          <p:cNvPicPr preferRelativeResize="0"/>
          <p:nvPr/>
        </p:nvPicPr>
        <p:blipFill rotWithShape="1">
          <a:blip r:embed="rId17">
            <a:alphaModFix/>
          </a:blip>
          <a:srcRect b="0" l="0" r="0" t="0"/>
          <a:stretch/>
        </p:blipFill>
        <p:spPr>
          <a:xfrm>
            <a:off x="18468108" y="8293100"/>
            <a:ext cx="1117740" cy="1117600"/>
          </a:xfrm>
          <a:prstGeom prst="rect">
            <a:avLst/>
          </a:prstGeom>
          <a:noFill/>
          <a:ln>
            <a:noFill/>
          </a:ln>
        </p:spPr>
      </p:pic>
      <p:pic>
        <p:nvPicPr>
          <p:cNvPr descr="preencoded.png" id="627" name="Google Shape;627;p21"/>
          <p:cNvPicPr preferRelativeResize="0"/>
          <p:nvPr/>
        </p:nvPicPr>
        <p:blipFill rotWithShape="1">
          <a:blip r:embed="rId9">
            <a:alphaModFix/>
          </a:blip>
          <a:srcRect b="0" l="0" r="0" t="0"/>
          <a:stretch/>
        </p:blipFill>
        <p:spPr>
          <a:xfrm>
            <a:off x="6681035" y="5715000"/>
            <a:ext cx="5131441" cy="1549400"/>
          </a:xfrm>
          <a:prstGeom prst="rect">
            <a:avLst/>
          </a:prstGeom>
          <a:noFill/>
          <a:ln>
            <a:noFill/>
          </a:ln>
        </p:spPr>
      </p:pic>
      <p:sp>
        <p:nvSpPr>
          <p:cNvPr id="628" name="Google Shape;628;p21"/>
          <p:cNvSpPr/>
          <p:nvPr/>
        </p:nvSpPr>
        <p:spPr>
          <a:xfrm>
            <a:off x="7239905" y="57086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a:off x="7951194" y="58610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Aurielle</a:t>
            </a:r>
            <a:endParaRPr b="0" i="0" sz="3600" u="none" cap="none" strike="noStrike">
              <a:solidFill>
                <a:schemeClr val="dk1"/>
              </a:solidFill>
              <a:latin typeface="Calibri"/>
              <a:ea typeface="Calibri"/>
              <a:cs typeface="Calibri"/>
              <a:sym typeface="Calibri"/>
            </a:endParaRPr>
          </a:p>
        </p:txBody>
      </p:sp>
      <p:sp>
        <p:nvSpPr>
          <p:cNvPr id="630" name="Google Shape;630;p21"/>
          <p:cNvSpPr/>
          <p:nvPr/>
        </p:nvSpPr>
        <p:spPr>
          <a:xfrm>
            <a:off x="7951194" y="66230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Priestess</a:t>
            </a:r>
            <a:endParaRPr b="0" i="0" sz="3200" u="none" cap="none" strike="noStrike">
              <a:solidFill>
                <a:schemeClr val="dk1"/>
              </a:solidFill>
              <a:latin typeface="Calibri"/>
              <a:ea typeface="Calibri"/>
              <a:cs typeface="Calibri"/>
              <a:sym typeface="Calibri"/>
            </a:endParaRPr>
          </a:p>
        </p:txBody>
      </p:sp>
      <p:pic>
        <p:nvPicPr>
          <p:cNvPr descr="preencoded.png" id="631" name="Google Shape;631;p21"/>
          <p:cNvPicPr preferRelativeResize="0"/>
          <p:nvPr/>
        </p:nvPicPr>
        <p:blipFill rotWithShape="1">
          <a:blip r:embed="rId18">
            <a:alphaModFix/>
          </a:blip>
          <a:srcRect b="0" l="0" r="0" t="0"/>
          <a:stretch/>
        </p:blipFill>
        <p:spPr>
          <a:xfrm>
            <a:off x="6681035" y="5930900"/>
            <a:ext cx="1117740" cy="1117600"/>
          </a:xfrm>
          <a:prstGeom prst="rect">
            <a:avLst/>
          </a:prstGeom>
          <a:noFill/>
          <a:ln>
            <a:noFill/>
          </a:ln>
        </p:spPr>
      </p:pic>
      <p:pic>
        <p:nvPicPr>
          <p:cNvPr descr="preencoded.png" id="632" name="Google Shape;632;p21"/>
          <p:cNvPicPr preferRelativeResize="0"/>
          <p:nvPr/>
        </p:nvPicPr>
        <p:blipFill rotWithShape="1">
          <a:blip r:embed="rId9">
            <a:alphaModFix/>
          </a:blip>
          <a:srcRect b="0" l="0" r="0" t="0"/>
          <a:stretch/>
        </p:blipFill>
        <p:spPr>
          <a:xfrm>
            <a:off x="18468108" y="5715000"/>
            <a:ext cx="5131441" cy="1549400"/>
          </a:xfrm>
          <a:prstGeom prst="rect">
            <a:avLst/>
          </a:prstGeom>
          <a:noFill/>
          <a:ln>
            <a:noFill/>
          </a:ln>
        </p:spPr>
      </p:pic>
      <p:sp>
        <p:nvSpPr>
          <p:cNvPr id="633" name="Google Shape;633;p21"/>
          <p:cNvSpPr/>
          <p:nvPr/>
        </p:nvSpPr>
        <p:spPr>
          <a:xfrm>
            <a:off x="19026978" y="57086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a:off x="19738267" y="58610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Dariana</a:t>
            </a:r>
            <a:endParaRPr b="0" i="0" sz="3600" u="none" cap="none" strike="noStrike">
              <a:solidFill>
                <a:schemeClr val="dk1"/>
              </a:solidFill>
              <a:latin typeface="Calibri"/>
              <a:ea typeface="Calibri"/>
              <a:cs typeface="Calibri"/>
              <a:sym typeface="Calibri"/>
            </a:endParaRPr>
          </a:p>
        </p:txBody>
      </p:sp>
      <p:sp>
        <p:nvSpPr>
          <p:cNvPr id="635" name="Google Shape;635;p21"/>
          <p:cNvSpPr/>
          <p:nvPr/>
        </p:nvSpPr>
        <p:spPr>
          <a:xfrm>
            <a:off x="19738267" y="66230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Shaman</a:t>
            </a:r>
            <a:endParaRPr b="0" i="0" sz="3200" u="none" cap="none" strike="noStrike">
              <a:solidFill>
                <a:schemeClr val="dk1"/>
              </a:solidFill>
              <a:latin typeface="Calibri"/>
              <a:ea typeface="Calibri"/>
              <a:cs typeface="Calibri"/>
              <a:sym typeface="Calibri"/>
            </a:endParaRPr>
          </a:p>
        </p:txBody>
      </p:sp>
      <p:pic>
        <p:nvPicPr>
          <p:cNvPr descr="preencoded.png" id="636" name="Google Shape;636;p21"/>
          <p:cNvPicPr preferRelativeResize="0"/>
          <p:nvPr/>
        </p:nvPicPr>
        <p:blipFill rotWithShape="1">
          <a:blip r:embed="rId19">
            <a:alphaModFix/>
          </a:blip>
          <a:srcRect b="0" l="0" r="0" t="0"/>
          <a:stretch/>
        </p:blipFill>
        <p:spPr>
          <a:xfrm>
            <a:off x="18468108" y="5930900"/>
            <a:ext cx="1117740" cy="1117600"/>
          </a:xfrm>
          <a:prstGeom prst="rect">
            <a:avLst/>
          </a:prstGeom>
          <a:noFill/>
          <a:ln>
            <a:noFill/>
          </a:ln>
        </p:spPr>
      </p:pic>
      <p:pic>
        <p:nvPicPr>
          <p:cNvPr descr="preencoded.png" id="637" name="Google Shape;637;p21"/>
          <p:cNvPicPr preferRelativeResize="0"/>
          <p:nvPr/>
        </p:nvPicPr>
        <p:blipFill rotWithShape="1">
          <a:blip r:embed="rId9">
            <a:alphaModFix/>
          </a:blip>
          <a:srcRect b="0" l="0" r="0" t="0"/>
          <a:stretch/>
        </p:blipFill>
        <p:spPr>
          <a:xfrm>
            <a:off x="12574572" y="5715000"/>
            <a:ext cx="5131441" cy="1549400"/>
          </a:xfrm>
          <a:prstGeom prst="rect">
            <a:avLst/>
          </a:prstGeom>
          <a:noFill/>
          <a:ln>
            <a:noFill/>
          </a:ln>
        </p:spPr>
      </p:pic>
      <p:sp>
        <p:nvSpPr>
          <p:cNvPr id="638" name="Google Shape;638;p21"/>
          <p:cNvSpPr/>
          <p:nvPr/>
        </p:nvSpPr>
        <p:spPr>
          <a:xfrm>
            <a:off x="13133441" y="5708650"/>
            <a:ext cx="4572572" cy="1562100"/>
          </a:xfrm>
          <a:prstGeom prst="roundRect">
            <a:avLst>
              <a:gd fmla="val 3512" name="adj"/>
            </a:avLst>
          </a:prstGeom>
          <a:solidFill>
            <a:srgbClr val="FFFFFF"/>
          </a:solid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13844730" y="5861050"/>
            <a:ext cx="3810476"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Theronis</a:t>
            </a:r>
            <a:endParaRPr b="0" i="0" sz="3600" u="none" cap="none" strike="noStrike">
              <a:solidFill>
                <a:schemeClr val="dk1"/>
              </a:solidFill>
              <a:latin typeface="Calibri"/>
              <a:ea typeface="Calibri"/>
              <a:cs typeface="Calibri"/>
              <a:sym typeface="Calibri"/>
            </a:endParaRPr>
          </a:p>
        </p:txBody>
      </p:sp>
      <p:sp>
        <p:nvSpPr>
          <p:cNvPr id="640" name="Google Shape;640;p21"/>
          <p:cNvSpPr/>
          <p:nvPr/>
        </p:nvSpPr>
        <p:spPr>
          <a:xfrm>
            <a:off x="13844730" y="6623050"/>
            <a:ext cx="3793541"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Warrior</a:t>
            </a:r>
            <a:endParaRPr b="0" i="0" sz="3200" u="none" cap="none" strike="noStrike">
              <a:solidFill>
                <a:schemeClr val="dk1"/>
              </a:solidFill>
              <a:latin typeface="Calibri"/>
              <a:ea typeface="Calibri"/>
              <a:cs typeface="Calibri"/>
              <a:sym typeface="Calibri"/>
            </a:endParaRPr>
          </a:p>
        </p:txBody>
      </p:sp>
      <p:pic>
        <p:nvPicPr>
          <p:cNvPr descr="preencoded.png" id="641" name="Google Shape;641;p21"/>
          <p:cNvPicPr preferRelativeResize="0"/>
          <p:nvPr/>
        </p:nvPicPr>
        <p:blipFill rotWithShape="1">
          <a:blip r:embed="rId20">
            <a:alphaModFix/>
          </a:blip>
          <a:srcRect b="0" l="0" r="0" t="0"/>
          <a:stretch/>
        </p:blipFill>
        <p:spPr>
          <a:xfrm>
            <a:off x="12574572" y="5930900"/>
            <a:ext cx="1117740" cy="1117600"/>
          </a:xfrm>
          <a:prstGeom prst="rect">
            <a:avLst/>
          </a:prstGeom>
          <a:noFill/>
          <a:ln>
            <a:noFill/>
          </a:ln>
        </p:spPr>
      </p:pic>
      <p:pic>
        <p:nvPicPr>
          <p:cNvPr descr="preencoded.png" id="642" name="Google Shape;642;p21"/>
          <p:cNvPicPr preferRelativeResize="0"/>
          <p:nvPr/>
        </p:nvPicPr>
        <p:blipFill rotWithShape="1">
          <a:blip r:embed="rId21">
            <a:alphaModFix/>
          </a:blip>
          <a:srcRect b="0" l="0" r="0" t="0"/>
          <a:stretch/>
        </p:blipFill>
        <p:spPr>
          <a:xfrm>
            <a:off x="3353219" y="5295900"/>
            <a:ext cx="17680610" cy="12700"/>
          </a:xfrm>
          <a:prstGeom prst="rect">
            <a:avLst/>
          </a:prstGeom>
          <a:noFill/>
          <a:ln>
            <a:noFill/>
          </a:ln>
        </p:spPr>
      </p:pic>
      <p:pic>
        <p:nvPicPr>
          <p:cNvPr descr="preencoded.png" id="643" name="Google Shape;643;p21"/>
          <p:cNvPicPr preferRelativeResize="0"/>
          <p:nvPr/>
        </p:nvPicPr>
        <p:blipFill rotWithShape="1">
          <a:blip r:embed="rId22">
            <a:alphaModFix/>
          </a:blip>
          <a:srcRect b="0" l="0" r="0" t="0"/>
          <a:stretch/>
        </p:blipFill>
        <p:spPr>
          <a:xfrm>
            <a:off x="13006426" y="4902200"/>
            <a:ext cx="12702" cy="406400"/>
          </a:xfrm>
          <a:prstGeom prst="rect">
            <a:avLst/>
          </a:prstGeom>
          <a:noFill/>
          <a:ln>
            <a:noFill/>
          </a:ln>
        </p:spPr>
      </p:pic>
      <p:pic>
        <p:nvPicPr>
          <p:cNvPr descr="preencoded.png" id="644" name="Google Shape;644;p21"/>
          <p:cNvPicPr preferRelativeResize="0"/>
          <p:nvPr/>
        </p:nvPicPr>
        <p:blipFill rotWithShape="1">
          <a:blip r:embed="rId23">
            <a:alphaModFix/>
          </a:blip>
          <a:srcRect b="0" l="0" r="0" t="0"/>
          <a:stretch/>
        </p:blipFill>
        <p:spPr>
          <a:xfrm>
            <a:off x="3353219" y="5308600"/>
            <a:ext cx="12702" cy="419100"/>
          </a:xfrm>
          <a:prstGeom prst="rect">
            <a:avLst/>
          </a:prstGeom>
          <a:noFill/>
          <a:ln>
            <a:noFill/>
          </a:ln>
        </p:spPr>
      </p:pic>
      <p:pic>
        <p:nvPicPr>
          <p:cNvPr descr="preencoded.png" id="645" name="Google Shape;645;p21"/>
          <p:cNvPicPr preferRelativeResize="0"/>
          <p:nvPr/>
        </p:nvPicPr>
        <p:blipFill rotWithShape="1">
          <a:blip r:embed="rId23">
            <a:alphaModFix/>
          </a:blip>
          <a:srcRect b="0" l="0" r="0" t="0"/>
          <a:stretch/>
        </p:blipFill>
        <p:spPr>
          <a:xfrm>
            <a:off x="9513489" y="5308600"/>
            <a:ext cx="12702" cy="419100"/>
          </a:xfrm>
          <a:prstGeom prst="rect">
            <a:avLst/>
          </a:prstGeom>
          <a:noFill/>
          <a:ln>
            <a:noFill/>
          </a:ln>
        </p:spPr>
      </p:pic>
      <p:pic>
        <p:nvPicPr>
          <p:cNvPr descr="preencoded.png" id="646" name="Google Shape;646;p21"/>
          <p:cNvPicPr preferRelativeResize="0"/>
          <p:nvPr/>
        </p:nvPicPr>
        <p:blipFill rotWithShape="1">
          <a:blip r:embed="rId23">
            <a:alphaModFix/>
          </a:blip>
          <a:srcRect b="0" l="0" r="0" t="0"/>
          <a:stretch/>
        </p:blipFill>
        <p:spPr>
          <a:xfrm>
            <a:off x="15407026" y="5308600"/>
            <a:ext cx="12702" cy="419100"/>
          </a:xfrm>
          <a:prstGeom prst="rect">
            <a:avLst/>
          </a:prstGeom>
          <a:noFill/>
          <a:ln>
            <a:noFill/>
          </a:ln>
        </p:spPr>
      </p:pic>
      <p:pic>
        <p:nvPicPr>
          <p:cNvPr descr="preencoded.png" id="647" name="Google Shape;647;p21"/>
          <p:cNvPicPr preferRelativeResize="0"/>
          <p:nvPr/>
        </p:nvPicPr>
        <p:blipFill rotWithShape="1">
          <a:blip r:embed="rId23">
            <a:alphaModFix/>
          </a:blip>
          <a:srcRect b="0" l="0" r="0" t="0"/>
          <a:stretch/>
        </p:blipFill>
        <p:spPr>
          <a:xfrm>
            <a:off x="21021127" y="5308600"/>
            <a:ext cx="12702" cy="419100"/>
          </a:xfrm>
          <a:prstGeom prst="rect">
            <a:avLst/>
          </a:prstGeom>
          <a:noFill/>
          <a:ln>
            <a:noFill/>
          </a:ln>
        </p:spPr>
      </p:pic>
      <p:pic>
        <p:nvPicPr>
          <p:cNvPr descr="preencoded.png" id="648" name="Google Shape;648;p21"/>
          <p:cNvPicPr preferRelativeResize="0"/>
          <p:nvPr/>
        </p:nvPicPr>
        <p:blipFill rotWithShape="1">
          <a:blip r:embed="rId24">
            <a:alphaModFix/>
          </a:blip>
          <a:srcRect b="0" l="0" r="0" t="0"/>
          <a:stretch/>
        </p:blipFill>
        <p:spPr>
          <a:xfrm>
            <a:off x="3353219" y="7264400"/>
            <a:ext cx="12702" cy="812800"/>
          </a:xfrm>
          <a:prstGeom prst="rect">
            <a:avLst/>
          </a:prstGeom>
          <a:noFill/>
          <a:ln>
            <a:noFill/>
          </a:ln>
        </p:spPr>
      </p:pic>
      <p:pic>
        <p:nvPicPr>
          <p:cNvPr descr="preencoded.png" id="649" name="Google Shape;649;p21"/>
          <p:cNvPicPr preferRelativeResize="0"/>
          <p:nvPr/>
        </p:nvPicPr>
        <p:blipFill rotWithShape="1">
          <a:blip r:embed="rId24">
            <a:alphaModFix/>
          </a:blip>
          <a:srcRect b="0" l="0" r="0" t="0"/>
          <a:stretch/>
        </p:blipFill>
        <p:spPr>
          <a:xfrm>
            <a:off x="9513489" y="7264400"/>
            <a:ext cx="12702" cy="812800"/>
          </a:xfrm>
          <a:prstGeom prst="rect">
            <a:avLst/>
          </a:prstGeom>
          <a:noFill/>
          <a:ln>
            <a:noFill/>
          </a:ln>
        </p:spPr>
      </p:pic>
      <p:pic>
        <p:nvPicPr>
          <p:cNvPr descr="preencoded.png" id="650" name="Google Shape;650;p21"/>
          <p:cNvPicPr preferRelativeResize="0"/>
          <p:nvPr/>
        </p:nvPicPr>
        <p:blipFill rotWithShape="1">
          <a:blip r:embed="rId24">
            <a:alphaModFix/>
          </a:blip>
          <a:srcRect b="0" l="0" r="0" t="0"/>
          <a:stretch/>
        </p:blipFill>
        <p:spPr>
          <a:xfrm>
            <a:off x="15407026" y="7264400"/>
            <a:ext cx="12702" cy="812800"/>
          </a:xfrm>
          <a:prstGeom prst="rect">
            <a:avLst/>
          </a:prstGeom>
          <a:noFill/>
          <a:ln>
            <a:noFill/>
          </a:ln>
        </p:spPr>
      </p:pic>
      <p:pic>
        <p:nvPicPr>
          <p:cNvPr descr="preencoded.png" id="651" name="Google Shape;651;p21"/>
          <p:cNvPicPr preferRelativeResize="0"/>
          <p:nvPr/>
        </p:nvPicPr>
        <p:blipFill rotWithShape="1">
          <a:blip r:embed="rId24">
            <a:alphaModFix/>
          </a:blip>
          <a:srcRect b="0" l="0" r="0" t="0"/>
          <a:stretch/>
        </p:blipFill>
        <p:spPr>
          <a:xfrm>
            <a:off x="21021127" y="7264400"/>
            <a:ext cx="12702" cy="812800"/>
          </a:xfrm>
          <a:prstGeom prst="rect">
            <a:avLst/>
          </a:prstGeom>
          <a:noFill/>
          <a:ln>
            <a:noFill/>
          </a:ln>
        </p:spPr>
      </p:pic>
      <p:pic>
        <p:nvPicPr>
          <p:cNvPr descr="preencoded.png" id="652" name="Google Shape;652;p21"/>
          <p:cNvPicPr preferRelativeResize="0"/>
          <p:nvPr/>
        </p:nvPicPr>
        <p:blipFill rotWithShape="1">
          <a:blip r:embed="rId24">
            <a:alphaModFix/>
          </a:blip>
          <a:srcRect b="0" l="0" r="0" t="0"/>
          <a:stretch/>
        </p:blipFill>
        <p:spPr>
          <a:xfrm>
            <a:off x="9513489" y="9626600"/>
            <a:ext cx="12702" cy="812800"/>
          </a:xfrm>
          <a:prstGeom prst="rect">
            <a:avLst/>
          </a:prstGeom>
          <a:noFill/>
          <a:ln>
            <a:noFill/>
          </a:ln>
        </p:spPr>
      </p:pic>
      <p:pic>
        <p:nvPicPr>
          <p:cNvPr descr="preencoded.png" id="653" name="Google Shape;653;p21"/>
          <p:cNvPicPr preferRelativeResize="0"/>
          <p:nvPr/>
        </p:nvPicPr>
        <p:blipFill rotWithShape="1">
          <a:blip r:embed="rId24">
            <a:alphaModFix/>
          </a:blip>
          <a:srcRect b="0" l="0" r="0" t="0"/>
          <a:stretch/>
        </p:blipFill>
        <p:spPr>
          <a:xfrm>
            <a:off x="15407026" y="9626600"/>
            <a:ext cx="12702" cy="812800"/>
          </a:xfrm>
          <a:prstGeom prst="rect">
            <a:avLst/>
          </a:prstGeom>
          <a:noFill/>
          <a:ln>
            <a:noFill/>
          </a:ln>
        </p:spPr>
      </p:pic>
      <p:sp>
        <p:nvSpPr>
          <p:cNvPr id="654" name="Google Shape;654;p21"/>
          <p:cNvSpPr/>
          <p:nvPr/>
        </p:nvSpPr>
        <p:spPr>
          <a:xfrm>
            <a:off x="7747968" y="12801600"/>
            <a:ext cx="9039296"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Montserrat"/>
                <a:ea typeface="Montserrat"/>
                <a:cs typeface="Montserrat"/>
                <a:sym typeface="Montserrat"/>
              </a:rPr>
              <a:t>To download more editable chart, </a:t>
            </a:r>
            <a:r>
              <a:rPr b="0" i="0" lang="en-US" sz="3200" u="sng" cap="none" strike="noStrike">
                <a:solidFill>
                  <a:srgbClr val="000000"/>
                </a:solidFill>
                <a:latin typeface="Montserrat"/>
                <a:ea typeface="Montserrat"/>
                <a:cs typeface="Montserrat"/>
                <a:sym typeface="Montserrat"/>
                <a:hlinkClick r:id="rId25">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55" name="Google Shape;655;p21"/>
          <p:cNvSpPr/>
          <p:nvPr/>
        </p:nvSpPr>
        <p:spPr>
          <a:xfrm>
            <a:off x="6816519" y="1130300"/>
            <a:ext cx="10754011" cy="1583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8000" u="none" cap="none" strike="noStrike">
                <a:solidFill>
                  <a:srgbClr val="272727"/>
                </a:solidFill>
                <a:latin typeface="Montserrat"/>
                <a:ea typeface="Montserrat"/>
                <a:cs typeface="Montserrat"/>
                <a:sym typeface="Montserrat"/>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60" name="Shape 660"/>
        <p:cNvGrpSpPr/>
        <p:nvPr/>
      </p:nvGrpSpPr>
      <p:grpSpPr>
        <a:xfrm>
          <a:off x="0" y="0"/>
          <a:ext cx="0" cy="0"/>
          <a:chOff x="0" y="0"/>
          <a:chExt cx="0" cy="0"/>
        </a:xfrm>
      </p:grpSpPr>
      <p:pic>
        <p:nvPicPr>
          <p:cNvPr descr="preencoded.png" id="661" name="Google Shape;661;p2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662" name="Google Shape;662;p22"/>
          <p:cNvSpPr/>
          <p:nvPr/>
        </p:nvSpPr>
        <p:spPr>
          <a:xfrm>
            <a:off x="23370921" y="8483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3" name="Google Shape;663;p22"/>
          <p:cNvPicPr preferRelativeResize="0"/>
          <p:nvPr/>
        </p:nvPicPr>
        <p:blipFill rotWithShape="1">
          <a:blip r:embed="rId4">
            <a:alphaModFix/>
          </a:blip>
          <a:srcRect b="0" l="0" r="0" t="0"/>
          <a:stretch/>
        </p:blipFill>
        <p:spPr>
          <a:xfrm>
            <a:off x="23523340" y="8788400"/>
            <a:ext cx="711289" cy="2590800"/>
          </a:xfrm>
          <a:prstGeom prst="rect">
            <a:avLst/>
          </a:prstGeom>
          <a:noFill/>
          <a:ln>
            <a:noFill/>
          </a:ln>
        </p:spPr>
      </p:pic>
      <p:sp>
        <p:nvSpPr>
          <p:cNvPr id="664" name="Google Shape;664;p22"/>
          <p:cNvSpPr/>
          <p:nvPr/>
        </p:nvSpPr>
        <p:spPr>
          <a:xfrm>
            <a:off x="9627803" y="4305300"/>
            <a:ext cx="11063083" cy="5600700"/>
          </a:xfrm>
          <a:prstGeom prst="roundRect">
            <a:avLst>
              <a:gd fmla="val 226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10440705" y="5118100"/>
            <a:ext cx="9572763" cy="4110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None/>
            </a:pPr>
            <a:r>
              <a:rPr b="0" i="0" lang="en-US" sz="3200" u="none" cap="none" strike="noStrike">
                <a:solidFill>
                  <a:srgbClr val="FFFFFF"/>
                </a:solidFill>
                <a:latin typeface="Montserrat"/>
                <a:ea typeface="Montserrat"/>
                <a:cs typeface="Montserrat"/>
                <a:sym typeface="Montserrat"/>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66" name="Google Shape;666;p22"/>
          <p:cNvSpPr/>
          <p:nvPr/>
        </p:nvSpPr>
        <p:spPr>
          <a:xfrm>
            <a:off x="914514" y="2755900"/>
            <a:ext cx="6092528" cy="5317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FFFFFF"/>
                </a:solidFill>
                <a:latin typeface="Montserrat"/>
                <a:ea typeface="Montserrat"/>
                <a:cs typeface="Montserrat"/>
                <a:sym typeface="Montserrat"/>
              </a:rPr>
              <a:t>Thank you for choosing EaTemp</a:t>
            </a:r>
            <a:endParaRPr b="0" i="0" sz="8000" u="none" cap="none" strike="noStrike">
              <a:solidFill>
                <a:schemeClr val="dk1"/>
              </a:solidFill>
              <a:latin typeface="Calibri"/>
              <a:ea typeface="Calibri"/>
              <a:cs typeface="Calibri"/>
              <a:sym typeface="Calibri"/>
            </a:endParaRPr>
          </a:p>
        </p:txBody>
      </p:sp>
      <p:sp>
        <p:nvSpPr>
          <p:cNvPr id="667" name="Google Shape;667;p22"/>
          <p:cNvSpPr/>
          <p:nvPr/>
        </p:nvSpPr>
        <p:spPr>
          <a:xfrm rot="-5400000">
            <a:off x="22199488" y="6306542"/>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4" name="Shape 44"/>
        <p:cNvGrpSpPr/>
        <p:nvPr/>
      </p:nvGrpSpPr>
      <p:grpSpPr>
        <a:xfrm>
          <a:off x="0" y="0"/>
          <a:ext cx="0" cy="0"/>
          <a:chOff x="0" y="0"/>
          <a:chExt cx="0" cy="0"/>
        </a:xfrm>
      </p:grpSpPr>
      <p:pic>
        <p:nvPicPr>
          <p:cNvPr descr="preencoded.png" id="45" name="Google Shape;45;p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6" name="Google Shape;46;p3"/>
          <p:cNvPicPr preferRelativeResize="0"/>
          <p:nvPr/>
        </p:nvPicPr>
        <p:blipFill rotWithShape="1">
          <a:blip r:embed="rId4">
            <a:alphaModFix/>
          </a:blip>
          <a:srcRect b="0" l="0" r="0" t="0"/>
          <a:stretch/>
        </p:blipFill>
        <p:spPr>
          <a:xfrm>
            <a:off x="20369284" y="12893433"/>
            <a:ext cx="682955" cy="682867"/>
          </a:xfrm>
          <a:prstGeom prst="rect">
            <a:avLst/>
          </a:prstGeom>
          <a:noFill/>
          <a:ln>
            <a:noFill/>
          </a:ln>
        </p:spPr>
      </p:pic>
      <p:pic>
        <p:nvPicPr>
          <p:cNvPr descr="preencoded.png" id="47" name="Google Shape;47;p3"/>
          <p:cNvPicPr preferRelativeResize="0"/>
          <p:nvPr/>
        </p:nvPicPr>
        <p:blipFill rotWithShape="1">
          <a:blip r:embed="rId5">
            <a:alphaModFix/>
          </a:blip>
          <a:srcRect b="0" l="0" r="0" t="0"/>
          <a:stretch/>
        </p:blipFill>
        <p:spPr>
          <a:xfrm>
            <a:off x="5740100" y="7724198"/>
            <a:ext cx="353095" cy="353051"/>
          </a:xfrm>
          <a:prstGeom prst="rect">
            <a:avLst/>
          </a:prstGeom>
          <a:noFill/>
          <a:ln>
            <a:noFill/>
          </a:ln>
        </p:spPr>
      </p:pic>
      <p:pic>
        <p:nvPicPr>
          <p:cNvPr descr="preencoded.png" id="48" name="Google Shape;48;p3"/>
          <p:cNvPicPr preferRelativeResize="0"/>
          <p:nvPr/>
        </p:nvPicPr>
        <p:blipFill rotWithShape="1">
          <a:blip r:embed="rId6">
            <a:alphaModFix/>
          </a:blip>
          <a:srcRect b="0" l="0" r="0" t="0"/>
          <a:stretch/>
        </p:blipFill>
        <p:spPr>
          <a:xfrm>
            <a:off x="9116220" y="2418333"/>
            <a:ext cx="353095" cy="353051"/>
          </a:xfrm>
          <a:prstGeom prst="rect">
            <a:avLst/>
          </a:prstGeom>
          <a:noFill/>
          <a:ln>
            <a:noFill/>
          </a:ln>
        </p:spPr>
      </p:pic>
      <p:pic>
        <p:nvPicPr>
          <p:cNvPr descr="preencoded.png" id="49" name="Google Shape;49;p3"/>
          <p:cNvPicPr preferRelativeResize="0"/>
          <p:nvPr/>
        </p:nvPicPr>
        <p:blipFill rotWithShape="1">
          <a:blip r:embed="rId7">
            <a:alphaModFix/>
          </a:blip>
          <a:srcRect b="0" l="0" r="0" t="0"/>
          <a:stretch/>
        </p:blipFill>
        <p:spPr>
          <a:xfrm>
            <a:off x="21221974" y="4181568"/>
            <a:ext cx="353095" cy="353051"/>
          </a:xfrm>
          <a:prstGeom prst="rect">
            <a:avLst/>
          </a:prstGeom>
          <a:noFill/>
          <a:ln>
            <a:noFill/>
          </a:ln>
        </p:spPr>
      </p:pic>
      <p:pic>
        <p:nvPicPr>
          <p:cNvPr descr="preencoded.png" id="50" name="Google Shape;50;p3"/>
          <p:cNvPicPr preferRelativeResize="0"/>
          <p:nvPr/>
        </p:nvPicPr>
        <p:blipFill rotWithShape="1">
          <a:blip r:embed="rId8">
            <a:alphaModFix/>
          </a:blip>
          <a:srcRect b="0" l="0" r="0" t="0"/>
          <a:stretch/>
        </p:blipFill>
        <p:spPr>
          <a:xfrm>
            <a:off x="21186248" y="12674600"/>
            <a:ext cx="3200800" cy="1016000"/>
          </a:xfrm>
          <a:prstGeom prst="rect">
            <a:avLst/>
          </a:prstGeom>
          <a:noFill/>
          <a:ln>
            <a:noFill/>
          </a:ln>
        </p:spPr>
      </p:pic>
      <p:sp>
        <p:nvSpPr>
          <p:cNvPr id="51" name="Google Shape;51;p3"/>
          <p:cNvSpPr/>
          <p:nvPr/>
        </p:nvSpPr>
        <p:spPr>
          <a:xfrm rot="-5400000">
            <a:off x="-2454354" y="5196472"/>
            <a:ext cx="11693928" cy="450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272727"/>
                </a:solidFill>
                <a:latin typeface="Montserrat"/>
                <a:ea typeface="Montserrat"/>
                <a:cs typeface="Montserrat"/>
                <a:sym typeface="Montserrat"/>
              </a:rPr>
              <a:t>Table of Contents</a:t>
            </a:r>
            <a:endParaRPr b="0" i="0" sz="12800" u="none" cap="none" strike="noStrike">
              <a:solidFill>
                <a:schemeClr val="dk1"/>
              </a:solidFill>
              <a:latin typeface="Calibri"/>
              <a:ea typeface="Calibri"/>
              <a:cs typeface="Calibri"/>
              <a:sym typeface="Calibri"/>
            </a:endParaRPr>
          </a:p>
        </p:txBody>
      </p:sp>
      <p:sp>
        <p:nvSpPr>
          <p:cNvPr id="52" name="Google Shape;52;p3"/>
          <p:cNvSpPr/>
          <p:nvPr/>
        </p:nvSpPr>
        <p:spPr>
          <a:xfrm>
            <a:off x="10199375" y="16383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 name="Google Shape;53;p3"/>
          <p:cNvPicPr preferRelativeResize="0"/>
          <p:nvPr/>
        </p:nvPicPr>
        <p:blipFill rotWithShape="1">
          <a:blip r:embed="rId9">
            <a:alphaModFix/>
          </a:blip>
          <a:srcRect b="0" l="0" r="0" t="0"/>
          <a:stretch/>
        </p:blipFill>
        <p:spPr>
          <a:xfrm>
            <a:off x="10199375" y="1638300"/>
            <a:ext cx="1625803" cy="1625600"/>
          </a:xfrm>
          <a:prstGeom prst="rect">
            <a:avLst/>
          </a:prstGeom>
          <a:noFill/>
          <a:ln>
            <a:noFill/>
          </a:ln>
        </p:spPr>
      </p:pic>
      <p:sp>
        <p:nvSpPr>
          <p:cNvPr id="54" name="Google Shape;54;p3"/>
          <p:cNvSpPr/>
          <p:nvPr/>
        </p:nvSpPr>
        <p:spPr>
          <a:xfrm>
            <a:off x="10199375" y="1638300"/>
            <a:ext cx="1625803" cy="16256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10580422" y="1974850"/>
            <a:ext cx="863708"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00000"/>
                </a:solidFill>
                <a:latin typeface="Montserrat"/>
                <a:ea typeface="Montserrat"/>
                <a:cs typeface="Montserrat"/>
                <a:sym typeface="Montserrat"/>
              </a:rPr>
              <a:t>01</a:t>
            </a:r>
            <a:endParaRPr b="0" i="0" sz="4800" u="none" cap="none" strike="noStrike">
              <a:solidFill>
                <a:schemeClr val="dk1"/>
              </a:solidFill>
              <a:latin typeface="Calibri"/>
              <a:ea typeface="Calibri"/>
              <a:cs typeface="Calibri"/>
              <a:sym typeface="Calibri"/>
            </a:endParaRPr>
          </a:p>
        </p:txBody>
      </p:sp>
      <p:sp>
        <p:nvSpPr>
          <p:cNvPr id="56" name="Google Shape;56;p3"/>
          <p:cNvSpPr/>
          <p:nvPr/>
        </p:nvSpPr>
        <p:spPr>
          <a:xfrm>
            <a:off x="12028403" y="1778000"/>
            <a:ext cx="5931641"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12028403" y="1778000"/>
            <a:ext cx="6134867"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Introduction</a:t>
            </a:r>
            <a:endParaRPr b="0" i="0" sz="4800" u="none" cap="none" strike="noStrike">
              <a:solidFill>
                <a:schemeClr val="dk1"/>
              </a:solidFill>
              <a:latin typeface="Calibri"/>
              <a:ea typeface="Calibri"/>
              <a:cs typeface="Calibri"/>
              <a:sym typeface="Calibri"/>
            </a:endParaRPr>
          </a:p>
        </p:txBody>
      </p:sp>
      <p:sp>
        <p:nvSpPr>
          <p:cNvPr id="58" name="Google Shape;58;p3"/>
          <p:cNvSpPr/>
          <p:nvPr/>
        </p:nvSpPr>
        <p:spPr>
          <a:xfrm>
            <a:off x="12028403" y="2628900"/>
            <a:ext cx="6067125"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Extraordinary Realm</a:t>
            </a:r>
            <a:endParaRPr b="0" i="0" sz="3200" u="none" cap="none" strike="noStrike">
              <a:solidFill>
                <a:schemeClr val="dk1"/>
              </a:solidFill>
              <a:latin typeface="Calibri"/>
              <a:ea typeface="Calibri"/>
              <a:cs typeface="Calibri"/>
              <a:sym typeface="Calibri"/>
            </a:endParaRPr>
          </a:p>
        </p:txBody>
      </p:sp>
      <p:sp>
        <p:nvSpPr>
          <p:cNvPr id="59" name="Google Shape;59;p3"/>
          <p:cNvSpPr/>
          <p:nvPr/>
        </p:nvSpPr>
        <p:spPr>
          <a:xfrm>
            <a:off x="12028403" y="43561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 name="Google Shape;60;p3"/>
          <p:cNvPicPr preferRelativeResize="0"/>
          <p:nvPr/>
        </p:nvPicPr>
        <p:blipFill rotWithShape="1">
          <a:blip r:embed="rId9">
            <a:alphaModFix/>
          </a:blip>
          <a:srcRect b="0" l="0" r="0" t="0"/>
          <a:stretch/>
        </p:blipFill>
        <p:spPr>
          <a:xfrm>
            <a:off x="12028403" y="4356100"/>
            <a:ext cx="1625803" cy="1625600"/>
          </a:xfrm>
          <a:prstGeom prst="rect">
            <a:avLst/>
          </a:prstGeom>
          <a:noFill/>
          <a:ln>
            <a:noFill/>
          </a:ln>
        </p:spPr>
      </p:pic>
      <p:sp>
        <p:nvSpPr>
          <p:cNvPr id="61" name="Google Shape;61;p3"/>
          <p:cNvSpPr/>
          <p:nvPr/>
        </p:nvSpPr>
        <p:spPr>
          <a:xfrm>
            <a:off x="12028403" y="4356100"/>
            <a:ext cx="1625803" cy="16256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12352294" y="4692650"/>
            <a:ext cx="978022"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00000"/>
                </a:solidFill>
                <a:latin typeface="Montserrat"/>
                <a:ea typeface="Montserrat"/>
                <a:cs typeface="Montserrat"/>
                <a:sym typeface="Montserrat"/>
              </a:rPr>
              <a:t>02</a:t>
            </a:r>
            <a:endParaRPr b="0" i="0" sz="4800" u="none" cap="none" strike="noStrike">
              <a:solidFill>
                <a:schemeClr val="dk1"/>
              </a:solidFill>
              <a:latin typeface="Calibri"/>
              <a:ea typeface="Calibri"/>
              <a:cs typeface="Calibri"/>
              <a:sym typeface="Calibri"/>
            </a:endParaRPr>
          </a:p>
        </p:txBody>
      </p:sp>
      <p:sp>
        <p:nvSpPr>
          <p:cNvPr id="63" name="Google Shape;63;p3"/>
          <p:cNvSpPr/>
          <p:nvPr/>
        </p:nvSpPr>
        <p:spPr>
          <a:xfrm>
            <a:off x="13857432" y="4495800"/>
            <a:ext cx="5931641"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13857432" y="4495800"/>
            <a:ext cx="6134867"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Encounters</a:t>
            </a:r>
            <a:endParaRPr b="0" i="0" sz="4800" u="none" cap="none" strike="noStrike">
              <a:solidFill>
                <a:schemeClr val="dk1"/>
              </a:solidFill>
              <a:latin typeface="Calibri"/>
              <a:ea typeface="Calibri"/>
              <a:cs typeface="Calibri"/>
              <a:sym typeface="Calibri"/>
            </a:endParaRPr>
          </a:p>
        </p:txBody>
      </p:sp>
      <p:sp>
        <p:nvSpPr>
          <p:cNvPr id="65" name="Google Shape;65;p3"/>
          <p:cNvSpPr/>
          <p:nvPr/>
        </p:nvSpPr>
        <p:spPr>
          <a:xfrm>
            <a:off x="13857432" y="5346700"/>
            <a:ext cx="6067125"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Unicorn Sightings</a:t>
            </a:r>
            <a:endParaRPr b="0" i="0" sz="3200" u="none" cap="none" strike="noStrike">
              <a:solidFill>
                <a:schemeClr val="dk1"/>
              </a:solidFill>
              <a:latin typeface="Calibri"/>
              <a:ea typeface="Calibri"/>
              <a:cs typeface="Calibri"/>
              <a:sym typeface="Calibri"/>
            </a:endParaRPr>
          </a:p>
        </p:txBody>
      </p:sp>
      <p:sp>
        <p:nvSpPr>
          <p:cNvPr id="66" name="Google Shape;66;p3"/>
          <p:cNvSpPr/>
          <p:nvPr/>
        </p:nvSpPr>
        <p:spPr>
          <a:xfrm>
            <a:off x="13857432" y="70739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 name="Google Shape;67;p3"/>
          <p:cNvPicPr preferRelativeResize="0"/>
          <p:nvPr/>
        </p:nvPicPr>
        <p:blipFill rotWithShape="1">
          <a:blip r:embed="rId9">
            <a:alphaModFix/>
          </a:blip>
          <a:srcRect b="0" l="0" r="0" t="0"/>
          <a:stretch/>
        </p:blipFill>
        <p:spPr>
          <a:xfrm>
            <a:off x="13857432" y="7073900"/>
            <a:ext cx="1625803" cy="1625600"/>
          </a:xfrm>
          <a:prstGeom prst="rect">
            <a:avLst/>
          </a:prstGeom>
          <a:noFill/>
          <a:ln>
            <a:noFill/>
          </a:ln>
        </p:spPr>
      </p:pic>
      <p:sp>
        <p:nvSpPr>
          <p:cNvPr id="68" name="Google Shape;68;p3"/>
          <p:cNvSpPr/>
          <p:nvPr/>
        </p:nvSpPr>
        <p:spPr>
          <a:xfrm>
            <a:off x="13857432" y="7073900"/>
            <a:ext cx="1625803" cy="16256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14181322" y="7410450"/>
            <a:ext cx="978022"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00000"/>
                </a:solidFill>
                <a:latin typeface="Montserrat"/>
                <a:ea typeface="Montserrat"/>
                <a:cs typeface="Montserrat"/>
                <a:sym typeface="Montserrat"/>
              </a:rPr>
              <a:t>03</a:t>
            </a:r>
            <a:endParaRPr b="0" i="0" sz="4800" u="none" cap="none" strike="noStrike">
              <a:solidFill>
                <a:schemeClr val="dk1"/>
              </a:solidFill>
              <a:latin typeface="Calibri"/>
              <a:ea typeface="Calibri"/>
              <a:cs typeface="Calibri"/>
              <a:sym typeface="Calibri"/>
            </a:endParaRPr>
          </a:p>
        </p:txBody>
      </p:sp>
      <p:sp>
        <p:nvSpPr>
          <p:cNvPr id="70" name="Google Shape;70;p3"/>
          <p:cNvSpPr/>
          <p:nvPr/>
        </p:nvSpPr>
        <p:spPr>
          <a:xfrm>
            <a:off x="15686461" y="7213600"/>
            <a:ext cx="5931641"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15686461" y="7213600"/>
            <a:ext cx="6134867"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Wonders</a:t>
            </a:r>
            <a:endParaRPr b="0" i="0" sz="4800" u="none" cap="none" strike="noStrike">
              <a:solidFill>
                <a:schemeClr val="dk1"/>
              </a:solidFill>
              <a:latin typeface="Calibri"/>
              <a:ea typeface="Calibri"/>
              <a:cs typeface="Calibri"/>
              <a:sym typeface="Calibri"/>
            </a:endParaRPr>
          </a:p>
        </p:txBody>
      </p:sp>
      <p:sp>
        <p:nvSpPr>
          <p:cNvPr id="72" name="Google Shape;72;p3"/>
          <p:cNvSpPr/>
          <p:nvPr/>
        </p:nvSpPr>
        <p:spPr>
          <a:xfrm>
            <a:off x="15686461" y="8064500"/>
            <a:ext cx="6067125"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Wishes Granted</a:t>
            </a:r>
            <a:endParaRPr b="0" i="0" sz="3200" u="none" cap="none" strike="noStrike">
              <a:solidFill>
                <a:schemeClr val="dk1"/>
              </a:solidFill>
              <a:latin typeface="Calibri"/>
              <a:ea typeface="Calibri"/>
              <a:cs typeface="Calibri"/>
              <a:sym typeface="Calibri"/>
            </a:endParaRPr>
          </a:p>
        </p:txBody>
      </p:sp>
      <p:sp>
        <p:nvSpPr>
          <p:cNvPr id="73" name="Google Shape;73;p3"/>
          <p:cNvSpPr/>
          <p:nvPr/>
        </p:nvSpPr>
        <p:spPr>
          <a:xfrm>
            <a:off x="15686461" y="9791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4" name="Google Shape;74;p3"/>
          <p:cNvPicPr preferRelativeResize="0"/>
          <p:nvPr/>
        </p:nvPicPr>
        <p:blipFill rotWithShape="1">
          <a:blip r:embed="rId9">
            <a:alphaModFix/>
          </a:blip>
          <a:srcRect b="0" l="0" r="0" t="0"/>
          <a:stretch/>
        </p:blipFill>
        <p:spPr>
          <a:xfrm>
            <a:off x="15686461" y="9791700"/>
            <a:ext cx="1625803" cy="1625600"/>
          </a:xfrm>
          <a:prstGeom prst="rect">
            <a:avLst/>
          </a:prstGeom>
          <a:noFill/>
          <a:ln>
            <a:noFill/>
          </a:ln>
        </p:spPr>
      </p:pic>
      <p:sp>
        <p:nvSpPr>
          <p:cNvPr id="75" name="Google Shape;75;p3"/>
          <p:cNvSpPr/>
          <p:nvPr/>
        </p:nvSpPr>
        <p:spPr>
          <a:xfrm>
            <a:off x="15686461" y="9791700"/>
            <a:ext cx="1625803" cy="16256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15978597" y="10128250"/>
            <a:ext cx="104153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000000"/>
                </a:solidFill>
                <a:latin typeface="Montserrat"/>
                <a:ea typeface="Montserrat"/>
                <a:cs typeface="Montserrat"/>
                <a:sym typeface="Montserrat"/>
              </a:rPr>
              <a:t>04</a:t>
            </a:r>
            <a:endParaRPr b="0" i="0" sz="4800" u="none" cap="none" strike="noStrike">
              <a:solidFill>
                <a:schemeClr val="dk1"/>
              </a:solidFill>
              <a:latin typeface="Calibri"/>
              <a:ea typeface="Calibri"/>
              <a:cs typeface="Calibri"/>
              <a:sym typeface="Calibri"/>
            </a:endParaRPr>
          </a:p>
        </p:txBody>
      </p:sp>
      <p:sp>
        <p:nvSpPr>
          <p:cNvPr id="77" name="Google Shape;77;p3"/>
          <p:cNvSpPr/>
          <p:nvPr/>
        </p:nvSpPr>
        <p:spPr>
          <a:xfrm>
            <a:off x="17515489" y="9931400"/>
            <a:ext cx="5931641" cy="134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17515489" y="9931400"/>
            <a:ext cx="6134867"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Magic</a:t>
            </a:r>
            <a:endParaRPr b="0" i="0" sz="4800" u="none" cap="none" strike="noStrike">
              <a:solidFill>
                <a:schemeClr val="dk1"/>
              </a:solidFill>
              <a:latin typeface="Calibri"/>
              <a:ea typeface="Calibri"/>
              <a:cs typeface="Calibri"/>
              <a:sym typeface="Calibri"/>
            </a:endParaRPr>
          </a:p>
        </p:txBody>
      </p:sp>
      <p:sp>
        <p:nvSpPr>
          <p:cNvPr id="79" name="Google Shape;79;p3"/>
          <p:cNvSpPr/>
          <p:nvPr/>
        </p:nvSpPr>
        <p:spPr>
          <a:xfrm>
            <a:off x="17515489" y="10782300"/>
            <a:ext cx="6067125" cy="630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Spellcasting</a:t>
            </a:r>
            <a:endParaRPr b="0" i="0" sz="3200" u="none" cap="none" strike="noStrike">
              <a:solidFill>
                <a:schemeClr val="dk1"/>
              </a:solidFill>
              <a:latin typeface="Calibri"/>
              <a:ea typeface="Calibri"/>
              <a:cs typeface="Calibri"/>
              <a:sym typeface="Calibri"/>
            </a:endParaRPr>
          </a:p>
        </p:txBody>
      </p:sp>
      <p:sp>
        <p:nvSpPr>
          <p:cNvPr id="80" name="Google Shape;80;p3"/>
          <p:cNvSpPr/>
          <p:nvPr/>
        </p:nvSpPr>
        <p:spPr>
          <a:xfrm>
            <a:off x="10262883" y="3810000"/>
            <a:ext cx="9322965"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1" name="Google Shape;81;p3"/>
          <p:cNvPicPr preferRelativeResize="0"/>
          <p:nvPr/>
        </p:nvPicPr>
        <p:blipFill rotWithShape="1">
          <a:blip r:embed="rId10">
            <a:alphaModFix/>
          </a:blip>
          <a:srcRect b="0" l="0" r="0" t="0"/>
          <a:stretch/>
        </p:blipFill>
        <p:spPr>
          <a:xfrm>
            <a:off x="10262883" y="3771900"/>
            <a:ext cx="9322965" cy="38100"/>
          </a:xfrm>
          <a:prstGeom prst="rect">
            <a:avLst/>
          </a:prstGeom>
          <a:noFill/>
          <a:ln>
            <a:noFill/>
          </a:ln>
        </p:spPr>
      </p:pic>
      <p:sp>
        <p:nvSpPr>
          <p:cNvPr id="82" name="Google Shape;82;p3"/>
          <p:cNvSpPr/>
          <p:nvPr/>
        </p:nvSpPr>
        <p:spPr>
          <a:xfrm>
            <a:off x="12193524" y="6527800"/>
            <a:ext cx="9322965"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3" name="Google Shape;83;p3"/>
          <p:cNvPicPr preferRelativeResize="0"/>
          <p:nvPr/>
        </p:nvPicPr>
        <p:blipFill rotWithShape="1">
          <a:blip r:embed="rId10">
            <a:alphaModFix/>
          </a:blip>
          <a:srcRect b="0" l="0" r="0" t="0"/>
          <a:stretch/>
        </p:blipFill>
        <p:spPr>
          <a:xfrm>
            <a:off x="12193524" y="6489700"/>
            <a:ext cx="9322965" cy="38100"/>
          </a:xfrm>
          <a:prstGeom prst="rect">
            <a:avLst/>
          </a:prstGeom>
          <a:noFill/>
          <a:ln>
            <a:noFill/>
          </a:ln>
        </p:spPr>
      </p:pic>
      <p:sp>
        <p:nvSpPr>
          <p:cNvPr id="84" name="Google Shape;84;p3"/>
          <p:cNvSpPr/>
          <p:nvPr/>
        </p:nvSpPr>
        <p:spPr>
          <a:xfrm>
            <a:off x="13857432" y="9245600"/>
            <a:ext cx="9322965"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5" name="Google Shape;85;p3"/>
          <p:cNvPicPr preferRelativeResize="0"/>
          <p:nvPr/>
        </p:nvPicPr>
        <p:blipFill rotWithShape="1">
          <a:blip r:embed="rId10">
            <a:alphaModFix/>
          </a:blip>
          <a:srcRect b="0" l="0" r="0" t="0"/>
          <a:stretch/>
        </p:blipFill>
        <p:spPr>
          <a:xfrm>
            <a:off x="13857432" y="9207500"/>
            <a:ext cx="9322965" cy="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0" name="Shape 90"/>
        <p:cNvGrpSpPr/>
        <p:nvPr/>
      </p:nvGrpSpPr>
      <p:grpSpPr>
        <a:xfrm>
          <a:off x="0" y="0"/>
          <a:ext cx="0" cy="0"/>
          <a:chOff x="0" y="0"/>
          <a:chExt cx="0" cy="0"/>
        </a:xfrm>
      </p:grpSpPr>
      <p:pic>
        <p:nvPicPr>
          <p:cNvPr descr="preencoded.png" id="91" name="Google Shape;91;p4"/>
          <p:cNvPicPr preferRelativeResize="0"/>
          <p:nvPr/>
        </p:nvPicPr>
        <p:blipFill rotWithShape="1">
          <a:blip r:embed="rId3">
            <a:alphaModFix/>
          </a:blip>
          <a:srcRect b="0" l="0" r="0" t="0"/>
          <a:stretch/>
        </p:blipFill>
        <p:spPr>
          <a:xfrm>
            <a:off x="0" y="0"/>
            <a:ext cx="24387048" cy="10922000"/>
          </a:xfrm>
          <a:prstGeom prst="rect">
            <a:avLst/>
          </a:prstGeom>
          <a:noFill/>
          <a:ln>
            <a:noFill/>
          </a:ln>
        </p:spPr>
      </p:pic>
      <p:pic>
        <p:nvPicPr>
          <p:cNvPr descr="preencoded.png" id="92" name="Google Shape;92;p4"/>
          <p:cNvPicPr preferRelativeResize="0"/>
          <p:nvPr/>
        </p:nvPicPr>
        <p:blipFill rotWithShape="1">
          <a:blip r:embed="rId4">
            <a:alphaModFix/>
          </a:blip>
          <a:srcRect b="0" l="0" r="0" t="0"/>
          <a:stretch/>
        </p:blipFill>
        <p:spPr>
          <a:xfrm>
            <a:off x="11583848" y="292100"/>
            <a:ext cx="406451" cy="419100"/>
          </a:xfrm>
          <a:prstGeom prst="rect">
            <a:avLst/>
          </a:prstGeom>
          <a:noFill/>
          <a:ln>
            <a:noFill/>
          </a:ln>
        </p:spPr>
      </p:pic>
      <p:pic>
        <p:nvPicPr>
          <p:cNvPr descr="preencoded.png" id="93" name="Google Shape;93;p4"/>
          <p:cNvPicPr preferRelativeResize="0"/>
          <p:nvPr/>
        </p:nvPicPr>
        <p:blipFill rotWithShape="1">
          <a:blip r:embed="rId5">
            <a:alphaModFix/>
          </a:blip>
          <a:srcRect b="0" l="0" r="0" t="0"/>
          <a:stretch/>
        </p:blipFill>
        <p:spPr>
          <a:xfrm>
            <a:off x="6427003" y="10401300"/>
            <a:ext cx="215927" cy="215900"/>
          </a:xfrm>
          <a:prstGeom prst="rect">
            <a:avLst/>
          </a:prstGeom>
          <a:noFill/>
          <a:ln>
            <a:noFill/>
          </a:ln>
        </p:spPr>
      </p:pic>
      <p:pic>
        <p:nvPicPr>
          <p:cNvPr descr="preencoded.png" id="94" name="Google Shape;94;p4"/>
          <p:cNvPicPr preferRelativeResize="0"/>
          <p:nvPr/>
        </p:nvPicPr>
        <p:blipFill rotWithShape="1">
          <a:blip r:embed="rId5">
            <a:alphaModFix/>
          </a:blip>
          <a:srcRect b="0" l="0" r="0" t="0"/>
          <a:stretch/>
        </p:blipFill>
        <p:spPr>
          <a:xfrm>
            <a:off x="16181822" y="0"/>
            <a:ext cx="215927" cy="215900"/>
          </a:xfrm>
          <a:prstGeom prst="rect">
            <a:avLst/>
          </a:prstGeom>
          <a:noFill/>
          <a:ln>
            <a:noFill/>
          </a:ln>
        </p:spPr>
      </p:pic>
      <p:sp>
        <p:nvSpPr>
          <p:cNvPr id="95" name="Google Shape;95;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6" name="Google Shape;96;p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97" name="Google Shape;97;p4"/>
          <p:cNvSpPr/>
          <p:nvPr/>
        </p:nvSpPr>
        <p:spPr>
          <a:xfrm>
            <a:off x="2959470" y="4318000"/>
            <a:ext cx="16939684"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8000" u="none" cap="none" strike="noStrike">
                <a:solidFill>
                  <a:srgbClr val="272727"/>
                </a:solidFill>
                <a:latin typeface="Montserrat"/>
                <a:ea typeface="Montserrat"/>
                <a:cs typeface="Montserrat"/>
                <a:sym typeface="Montserrat"/>
              </a:rPr>
              <a:t>The Realm of the Extraordinary</a:t>
            </a:r>
            <a:endParaRPr b="0" i="0" sz="8000" u="none" cap="none" strike="noStrike">
              <a:solidFill>
                <a:schemeClr val="dk1"/>
              </a:solidFill>
              <a:latin typeface="Calibri"/>
              <a:ea typeface="Calibri"/>
              <a:cs typeface="Calibri"/>
              <a:sym typeface="Calibri"/>
            </a:endParaRPr>
          </a:p>
        </p:txBody>
      </p:sp>
      <p:sp>
        <p:nvSpPr>
          <p:cNvPr id="98" name="Google Shape;98;p4"/>
          <p:cNvSpPr/>
          <p:nvPr/>
        </p:nvSpPr>
        <p:spPr>
          <a:xfrm>
            <a:off x="2959470" y="6273800"/>
            <a:ext cx="8861474" cy="5583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9" name="Google Shape;99;p4"/>
          <p:cNvSpPr/>
          <p:nvPr/>
        </p:nvSpPr>
        <p:spPr>
          <a:xfrm>
            <a:off x="12701588" y="6273800"/>
            <a:ext cx="8861474" cy="5583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4" name="Shape 104"/>
        <p:cNvGrpSpPr/>
        <p:nvPr/>
      </p:nvGrpSpPr>
      <p:grpSpPr>
        <a:xfrm>
          <a:off x="0" y="0"/>
          <a:ext cx="0" cy="0"/>
          <a:chOff x="0" y="0"/>
          <a:chExt cx="0" cy="0"/>
        </a:xfrm>
      </p:grpSpPr>
      <p:pic>
        <p:nvPicPr>
          <p:cNvPr descr="preencoded.png" id="105" name="Google Shape;105;p5"/>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06" name="Google Shape;106;p5"/>
          <p:cNvSpPr/>
          <p:nvPr/>
        </p:nvSpPr>
        <p:spPr>
          <a:xfrm>
            <a:off x="23370921" y="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7" name="Google Shape;107;p5"/>
          <p:cNvPicPr preferRelativeResize="0"/>
          <p:nvPr/>
        </p:nvPicPr>
        <p:blipFill rotWithShape="1">
          <a:blip r:embed="rId4">
            <a:alphaModFix/>
          </a:blip>
          <a:srcRect b="0" l="0" r="0" t="0"/>
          <a:stretch/>
        </p:blipFill>
        <p:spPr>
          <a:xfrm>
            <a:off x="23523340" y="304800"/>
            <a:ext cx="711289" cy="2590800"/>
          </a:xfrm>
          <a:prstGeom prst="rect">
            <a:avLst/>
          </a:prstGeom>
          <a:noFill/>
          <a:ln>
            <a:noFill/>
          </a:ln>
        </p:spPr>
      </p:pic>
      <p:pic>
        <p:nvPicPr>
          <p:cNvPr descr="preencoded.png" id="108" name="Google Shape;108;p5"/>
          <p:cNvPicPr preferRelativeResize="0"/>
          <p:nvPr/>
        </p:nvPicPr>
        <p:blipFill rotWithShape="1">
          <a:blip r:embed="rId5">
            <a:alphaModFix/>
          </a:blip>
          <a:srcRect b="0" l="0" r="0" t="0"/>
          <a:stretch/>
        </p:blipFill>
        <p:spPr>
          <a:xfrm>
            <a:off x="11837880" y="2540000"/>
            <a:ext cx="10800697" cy="11176000"/>
          </a:xfrm>
          <a:prstGeom prst="rect">
            <a:avLst/>
          </a:prstGeom>
          <a:noFill/>
          <a:ln>
            <a:noFill/>
          </a:ln>
        </p:spPr>
      </p:pic>
      <p:sp>
        <p:nvSpPr>
          <p:cNvPr id="109" name="Google Shape;109;p5"/>
          <p:cNvSpPr/>
          <p:nvPr/>
        </p:nvSpPr>
        <p:spPr>
          <a:xfrm>
            <a:off x="3962895" y="2286000"/>
            <a:ext cx="7874984" cy="42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0" name="Google Shape;110;p5"/>
          <p:cNvPicPr preferRelativeResize="0"/>
          <p:nvPr/>
        </p:nvPicPr>
        <p:blipFill rotWithShape="1">
          <a:blip r:embed="rId6">
            <a:alphaModFix/>
          </a:blip>
          <a:srcRect b="0" l="0" r="0" t="0"/>
          <a:stretch/>
        </p:blipFill>
        <p:spPr>
          <a:xfrm>
            <a:off x="3962895" y="2286000"/>
            <a:ext cx="795344" cy="1016000"/>
          </a:xfrm>
          <a:prstGeom prst="rect">
            <a:avLst/>
          </a:prstGeom>
          <a:noFill/>
          <a:ln>
            <a:noFill/>
          </a:ln>
        </p:spPr>
      </p:pic>
      <p:sp>
        <p:nvSpPr>
          <p:cNvPr id="111" name="Google Shape;111;p5"/>
          <p:cNvSpPr/>
          <p:nvPr/>
        </p:nvSpPr>
        <p:spPr>
          <a:xfrm>
            <a:off x="3962895" y="3606800"/>
            <a:ext cx="7874984"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3962895" y="3606800"/>
            <a:ext cx="807821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FFFFFF"/>
                </a:solidFill>
                <a:latin typeface="Montserrat"/>
                <a:ea typeface="Montserrat"/>
                <a:cs typeface="Montserrat"/>
                <a:sym typeface="Montserrat"/>
              </a:rPr>
              <a:t>Unicorn Sightings</a:t>
            </a:r>
            <a:endParaRPr b="0" i="0" sz="4800" u="none" cap="none" strike="noStrike">
              <a:solidFill>
                <a:schemeClr val="dk1"/>
              </a:solidFill>
              <a:latin typeface="Calibri"/>
              <a:ea typeface="Calibri"/>
              <a:cs typeface="Calibri"/>
              <a:sym typeface="Calibri"/>
            </a:endParaRPr>
          </a:p>
        </p:txBody>
      </p:sp>
      <p:sp>
        <p:nvSpPr>
          <p:cNvPr id="113" name="Google Shape;113;p5"/>
          <p:cNvSpPr/>
          <p:nvPr/>
        </p:nvSpPr>
        <p:spPr>
          <a:xfrm>
            <a:off x="3962895" y="4559300"/>
            <a:ext cx="8010468" cy="211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14" name="Google Shape;114;p5"/>
          <p:cNvSpPr/>
          <p:nvPr/>
        </p:nvSpPr>
        <p:spPr>
          <a:xfrm>
            <a:off x="3962895" y="7797800"/>
            <a:ext cx="7874984" cy="42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5" name="Google Shape;115;p5"/>
          <p:cNvPicPr preferRelativeResize="0"/>
          <p:nvPr/>
        </p:nvPicPr>
        <p:blipFill rotWithShape="1">
          <a:blip r:embed="rId7">
            <a:alphaModFix/>
          </a:blip>
          <a:srcRect b="0" l="0" r="0" t="0"/>
          <a:stretch/>
        </p:blipFill>
        <p:spPr>
          <a:xfrm>
            <a:off x="3962895" y="7797800"/>
            <a:ext cx="795490" cy="1016000"/>
          </a:xfrm>
          <a:prstGeom prst="rect">
            <a:avLst/>
          </a:prstGeom>
          <a:noFill/>
          <a:ln>
            <a:noFill/>
          </a:ln>
        </p:spPr>
      </p:pic>
      <p:sp>
        <p:nvSpPr>
          <p:cNvPr id="116" name="Google Shape;116;p5"/>
          <p:cNvSpPr/>
          <p:nvPr/>
        </p:nvSpPr>
        <p:spPr>
          <a:xfrm>
            <a:off x="3962895" y="9118600"/>
            <a:ext cx="7874984"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3962895" y="9118600"/>
            <a:ext cx="807821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FFFFFF"/>
                </a:solidFill>
                <a:latin typeface="Montserrat"/>
                <a:ea typeface="Montserrat"/>
                <a:cs typeface="Montserrat"/>
                <a:sym typeface="Montserrat"/>
              </a:rPr>
              <a:t>Dragon Taming</a:t>
            </a:r>
            <a:endParaRPr b="0" i="0" sz="4800" u="none" cap="none" strike="noStrike">
              <a:solidFill>
                <a:schemeClr val="dk1"/>
              </a:solidFill>
              <a:latin typeface="Calibri"/>
              <a:ea typeface="Calibri"/>
              <a:cs typeface="Calibri"/>
              <a:sym typeface="Calibri"/>
            </a:endParaRPr>
          </a:p>
        </p:txBody>
      </p:sp>
      <p:sp>
        <p:nvSpPr>
          <p:cNvPr id="118" name="Google Shape;118;p5"/>
          <p:cNvSpPr/>
          <p:nvPr/>
        </p:nvSpPr>
        <p:spPr>
          <a:xfrm>
            <a:off x="3962895" y="10071100"/>
            <a:ext cx="8010468" cy="211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3" name="Shape 123"/>
        <p:cNvGrpSpPr/>
        <p:nvPr/>
      </p:nvGrpSpPr>
      <p:grpSpPr>
        <a:xfrm>
          <a:off x="0" y="0"/>
          <a:ext cx="0" cy="0"/>
          <a:chOff x="0" y="0"/>
          <a:chExt cx="0" cy="0"/>
        </a:xfrm>
      </p:grpSpPr>
      <p:pic>
        <p:nvPicPr>
          <p:cNvPr descr="preencoded.png" id="124" name="Google Shape;124;p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25" name="Google Shape;125;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6" name="Google Shape;126;p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127" name="Google Shape;127;p6"/>
          <p:cNvPicPr preferRelativeResize="0"/>
          <p:nvPr/>
        </p:nvPicPr>
        <p:blipFill rotWithShape="1">
          <a:blip r:embed="rId5">
            <a:alphaModFix/>
          </a:blip>
          <a:srcRect b="0" l="0" r="0" t="0"/>
          <a:stretch/>
        </p:blipFill>
        <p:spPr>
          <a:xfrm>
            <a:off x="4445556" y="2197100"/>
            <a:ext cx="5966698" cy="4437887"/>
          </a:xfrm>
          <a:prstGeom prst="rect">
            <a:avLst/>
          </a:prstGeom>
          <a:noFill/>
          <a:ln>
            <a:noFill/>
          </a:ln>
        </p:spPr>
      </p:pic>
      <p:sp>
        <p:nvSpPr>
          <p:cNvPr id="128" name="Google Shape;128;p6"/>
          <p:cNvSpPr/>
          <p:nvPr/>
        </p:nvSpPr>
        <p:spPr>
          <a:xfrm>
            <a:off x="9589699" y="4546600"/>
            <a:ext cx="12028403" cy="3949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FFFFFF"/>
                </a:solidFill>
                <a:latin typeface="Montserrat"/>
                <a:ea typeface="Montserrat"/>
                <a:cs typeface="Montserrat"/>
                <a:sym typeface="Montserrat"/>
              </a:rPr>
              <a:t>Fantasy is the gateway to the impossible, the land where the ordinary becomes extraordinary, and the impossible becomes possible. It is the realm of the imagination.</a:t>
            </a:r>
            <a:endParaRPr b="0" i="0" sz="4800" u="none" cap="none" strike="noStrike">
              <a:solidFill>
                <a:schemeClr val="dk1"/>
              </a:solidFill>
              <a:latin typeface="Calibri"/>
              <a:ea typeface="Calibri"/>
              <a:cs typeface="Calibri"/>
              <a:sym typeface="Calibri"/>
            </a:endParaRPr>
          </a:p>
        </p:txBody>
      </p:sp>
      <p:sp>
        <p:nvSpPr>
          <p:cNvPr id="129" name="Google Shape;129;p6"/>
          <p:cNvSpPr/>
          <p:nvPr/>
        </p:nvSpPr>
        <p:spPr>
          <a:xfrm>
            <a:off x="16829603" y="8597900"/>
            <a:ext cx="4737692"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FFFFFF"/>
                </a:solidFill>
                <a:latin typeface="Montserrat"/>
                <a:ea typeface="Montserrat"/>
                <a:cs typeface="Montserrat"/>
                <a:sym typeface="Montserrat"/>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4" name="Shape 134"/>
        <p:cNvGrpSpPr/>
        <p:nvPr/>
      </p:nvGrpSpPr>
      <p:grpSpPr>
        <a:xfrm>
          <a:off x="0" y="0"/>
          <a:ext cx="0" cy="0"/>
          <a:chOff x="0" y="0"/>
          <a:chExt cx="0" cy="0"/>
        </a:xfrm>
      </p:grpSpPr>
      <p:pic>
        <p:nvPicPr>
          <p:cNvPr descr="preencoded.png" id="135" name="Google Shape;135;p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36" name="Google Shape;136;p7"/>
          <p:cNvPicPr preferRelativeResize="0"/>
          <p:nvPr/>
        </p:nvPicPr>
        <p:blipFill rotWithShape="1">
          <a:blip r:embed="rId4">
            <a:alphaModFix/>
          </a:blip>
          <a:srcRect b="0" l="0" r="0" t="0"/>
          <a:stretch/>
        </p:blipFill>
        <p:spPr>
          <a:xfrm>
            <a:off x="11583848" y="3086100"/>
            <a:ext cx="406451" cy="419100"/>
          </a:xfrm>
          <a:prstGeom prst="rect">
            <a:avLst/>
          </a:prstGeom>
          <a:noFill/>
          <a:ln>
            <a:noFill/>
          </a:ln>
        </p:spPr>
      </p:pic>
      <p:pic>
        <p:nvPicPr>
          <p:cNvPr descr="preencoded.png" id="137" name="Google Shape;137;p7"/>
          <p:cNvPicPr preferRelativeResize="0"/>
          <p:nvPr/>
        </p:nvPicPr>
        <p:blipFill rotWithShape="1">
          <a:blip r:embed="rId5">
            <a:alphaModFix/>
          </a:blip>
          <a:srcRect b="0" l="0" r="0" t="0"/>
          <a:stretch/>
        </p:blipFill>
        <p:spPr>
          <a:xfrm>
            <a:off x="6427003" y="13195300"/>
            <a:ext cx="215927" cy="215900"/>
          </a:xfrm>
          <a:prstGeom prst="rect">
            <a:avLst/>
          </a:prstGeom>
          <a:noFill/>
          <a:ln>
            <a:noFill/>
          </a:ln>
        </p:spPr>
      </p:pic>
      <p:pic>
        <p:nvPicPr>
          <p:cNvPr descr="preencoded.png" id="138" name="Google Shape;138;p7"/>
          <p:cNvPicPr preferRelativeResize="0"/>
          <p:nvPr/>
        </p:nvPicPr>
        <p:blipFill rotWithShape="1">
          <a:blip r:embed="rId5">
            <a:alphaModFix/>
          </a:blip>
          <a:srcRect b="0" l="0" r="0" t="0"/>
          <a:stretch/>
        </p:blipFill>
        <p:spPr>
          <a:xfrm>
            <a:off x="16181822" y="2794000"/>
            <a:ext cx="215927" cy="215900"/>
          </a:xfrm>
          <a:prstGeom prst="rect">
            <a:avLst/>
          </a:prstGeom>
          <a:noFill/>
          <a:ln>
            <a:noFill/>
          </a:ln>
        </p:spPr>
      </p:pic>
      <p:sp>
        <p:nvSpPr>
          <p:cNvPr id="139" name="Google Shape;139;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0" name="Google Shape;140;p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preencoded.png" id="141" name="Google Shape;141;p7"/>
          <p:cNvPicPr preferRelativeResize="0"/>
          <p:nvPr/>
        </p:nvPicPr>
        <p:blipFill rotWithShape="1">
          <a:blip r:embed="rId7">
            <a:alphaModFix/>
          </a:blip>
          <a:srcRect b="0" l="0" r="0" t="0"/>
          <a:stretch/>
        </p:blipFill>
        <p:spPr>
          <a:xfrm>
            <a:off x="8395749" y="1155700"/>
            <a:ext cx="7595549" cy="11404600"/>
          </a:xfrm>
          <a:prstGeom prst="rect">
            <a:avLst/>
          </a:prstGeom>
          <a:noFill/>
          <a:ln>
            <a:noFill/>
          </a:ln>
        </p:spPr>
      </p:pic>
      <p:sp>
        <p:nvSpPr>
          <p:cNvPr id="142" name="Google Shape;142;p7"/>
          <p:cNvSpPr/>
          <p:nvPr/>
        </p:nvSpPr>
        <p:spPr>
          <a:xfrm>
            <a:off x="2108464" y="8940800"/>
            <a:ext cx="5067933" cy="32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2108464" y="8940800"/>
            <a:ext cx="5271159" cy="17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4800" u="none" cap="none" strike="noStrike">
                <a:solidFill>
                  <a:srgbClr val="0E0E0E"/>
                </a:solidFill>
                <a:latin typeface="Montserrat"/>
                <a:ea typeface="Montserrat"/>
                <a:cs typeface="Montserrat"/>
                <a:sym typeface="Montserrat"/>
              </a:rPr>
              <a:t>Dragon Taming Technique</a:t>
            </a:r>
            <a:endParaRPr b="0" i="0" sz="4800" u="none" cap="none" strike="noStrike">
              <a:solidFill>
                <a:schemeClr val="dk1"/>
              </a:solidFill>
              <a:latin typeface="Calibri"/>
              <a:ea typeface="Calibri"/>
              <a:cs typeface="Calibri"/>
              <a:sym typeface="Calibri"/>
            </a:endParaRPr>
          </a:p>
        </p:txBody>
      </p:sp>
      <p:sp>
        <p:nvSpPr>
          <p:cNvPr id="144" name="Google Shape;144;p7"/>
          <p:cNvSpPr/>
          <p:nvPr/>
        </p:nvSpPr>
        <p:spPr>
          <a:xfrm>
            <a:off x="2108464" y="10744200"/>
            <a:ext cx="5203417"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pic>
        <p:nvPicPr>
          <p:cNvPr descr="preencoded.png" id="145" name="Google Shape;145;p7"/>
          <p:cNvPicPr preferRelativeResize="0"/>
          <p:nvPr/>
        </p:nvPicPr>
        <p:blipFill rotWithShape="1">
          <a:blip r:embed="rId8">
            <a:alphaModFix/>
          </a:blip>
          <a:srcRect b="0" l="0" r="0" t="0"/>
          <a:stretch/>
        </p:blipFill>
        <p:spPr>
          <a:xfrm>
            <a:off x="16715289" y="1155700"/>
            <a:ext cx="5436279" cy="1140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F6"/>
        </a:solidFill>
      </p:bgPr>
    </p:bg>
    <p:spTree>
      <p:nvGrpSpPr>
        <p:cNvPr id="150" name="Shape 150"/>
        <p:cNvGrpSpPr/>
        <p:nvPr/>
      </p:nvGrpSpPr>
      <p:grpSpPr>
        <a:xfrm>
          <a:off x="0" y="0"/>
          <a:ext cx="0" cy="0"/>
          <a:chOff x="0" y="0"/>
          <a:chExt cx="0" cy="0"/>
        </a:xfrm>
      </p:grpSpPr>
      <p:pic>
        <p:nvPicPr>
          <p:cNvPr descr="preencoded.png" id="151" name="Google Shape;151;p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52" name="Google Shape;152;p8"/>
          <p:cNvPicPr preferRelativeResize="0"/>
          <p:nvPr/>
        </p:nvPicPr>
        <p:blipFill rotWithShape="1">
          <a:blip r:embed="rId4">
            <a:alphaModFix/>
          </a:blip>
          <a:srcRect b="0" l="0" r="0" t="0"/>
          <a:stretch/>
        </p:blipFill>
        <p:spPr>
          <a:xfrm>
            <a:off x="19318736" y="4734682"/>
            <a:ext cx="1309281" cy="2005967"/>
          </a:xfrm>
          <a:prstGeom prst="rect">
            <a:avLst/>
          </a:prstGeom>
          <a:noFill/>
          <a:ln>
            <a:noFill/>
          </a:ln>
        </p:spPr>
      </p:pic>
      <p:pic>
        <p:nvPicPr>
          <p:cNvPr descr="preencoded.png" id="153" name="Google Shape;153;p8"/>
          <p:cNvPicPr preferRelativeResize="0"/>
          <p:nvPr/>
        </p:nvPicPr>
        <p:blipFill rotWithShape="1">
          <a:blip r:embed="rId5">
            <a:alphaModFix/>
          </a:blip>
          <a:srcRect b="0" l="0" r="0" t="0"/>
          <a:stretch/>
        </p:blipFill>
        <p:spPr>
          <a:xfrm>
            <a:off x="18641992" y="11953999"/>
            <a:ext cx="343451" cy="343408"/>
          </a:xfrm>
          <a:prstGeom prst="rect">
            <a:avLst/>
          </a:prstGeom>
          <a:noFill/>
          <a:ln>
            <a:noFill/>
          </a:ln>
        </p:spPr>
      </p:pic>
      <p:pic>
        <p:nvPicPr>
          <p:cNvPr descr="preencoded.png" id="154" name="Google Shape;154;p8"/>
          <p:cNvPicPr preferRelativeResize="0"/>
          <p:nvPr/>
        </p:nvPicPr>
        <p:blipFill rotWithShape="1">
          <a:blip r:embed="rId6">
            <a:alphaModFix/>
          </a:blip>
          <a:srcRect b="0" l="0" r="0" t="0"/>
          <a:stretch/>
        </p:blipFill>
        <p:spPr>
          <a:xfrm>
            <a:off x="23064936" y="3759200"/>
            <a:ext cx="177568" cy="177552"/>
          </a:xfrm>
          <a:prstGeom prst="rect">
            <a:avLst/>
          </a:prstGeom>
          <a:noFill/>
          <a:ln>
            <a:noFill/>
          </a:ln>
        </p:spPr>
      </p:pic>
      <p:pic>
        <p:nvPicPr>
          <p:cNvPr descr="preencoded.png" id="155" name="Google Shape;155;p8"/>
          <p:cNvPicPr preferRelativeResize="0"/>
          <p:nvPr/>
        </p:nvPicPr>
        <p:blipFill rotWithShape="1">
          <a:blip r:embed="rId7">
            <a:alphaModFix/>
          </a:blip>
          <a:srcRect b="0" l="0" r="0" t="0"/>
          <a:stretch/>
        </p:blipFill>
        <p:spPr>
          <a:xfrm>
            <a:off x="15000575" y="12363202"/>
            <a:ext cx="177568" cy="177552"/>
          </a:xfrm>
          <a:prstGeom prst="rect">
            <a:avLst/>
          </a:prstGeom>
          <a:noFill/>
          <a:ln>
            <a:noFill/>
          </a:ln>
        </p:spPr>
      </p:pic>
      <p:sp>
        <p:nvSpPr>
          <p:cNvPr id="156" name="Google Shape;156;p8"/>
          <p:cNvSpPr/>
          <p:nvPr/>
        </p:nvSpPr>
        <p:spPr>
          <a:xfrm>
            <a:off x="1621569" y="1930400"/>
            <a:ext cx="20216693" cy="1583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8000" u="none" cap="none" strike="noStrike">
                <a:solidFill>
                  <a:srgbClr val="FFFFFF"/>
                </a:solidFill>
                <a:latin typeface="Montserrat"/>
                <a:ea typeface="Montserrat"/>
                <a:cs typeface="Montserrat"/>
                <a:sym typeface="Montserrat"/>
              </a:rPr>
              <a:t>The Magic of Dragons: A Research</a:t>
            </a:r>
            <a:endParaRPr b="0" i="0" sz="8000" u="none" cap="none" strike="noStrike">
              <a:solidFill>
                <a:schemeClr val="dk1"/>
              </a:solidFill>
              <a:latin typeface="Calibri"/>
              <a:ea typeface="Calibri"/>
              <a:cs typeface="Calibri"/>
              <a:sym typeface="Calibri"/>
            </a:endParaRPr>
          </a:p>
        </p:txBody>
      </p:sp>
      <p:sp>
        <p:nvSpPr>
          <p:cNvPr id="157" name="Google Shape;157;p8"/>
          <p:cNvSpPr/>
          <p:nvPr/>
        </p:nvSpPr>
        <p:spPr>
          <a:xfrm>
            <a:off x="1371771" y="3695700"/>
            <a:ext cx="6096762" cy="6096000"/>
          </a:xfrm>
          <a:prstGeom prst="roundRect">
            <a:avLst>
              <a:gd fmla="val 2083350"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8" name="Google Shape;158;p8"/>
          <p:cNvPicPr preferRelativeResize="0"/>
          <p:nvPr/>
        </p:nvPicPr>
        <p:blipFill rotWithShape="1">
          <a:blip r:embed="rId8">
            <a:alphaModFix/>
          </a:blip>
          <a:srcRect b="0" l="0" r="0" t="0"/>
          <a:stretch/>
        </p:blipFill>
        <p:spPr>
          <a:xfrm>
            <a:off x="3784230" y="5029200"/>
            <a:ext cx="1271843" cy="1625600"/>
          </a:xfrm>
          <a:prstGeom prst="rect">
            <a:avLst/>
          </a:prstGeom>
          <a:noFill/>
          <a:ln>
            <a:noFill/>
          </a:ln>
        </p:spPr>
      </p:pic>
      <p:sp>
        <p:nvSpPr>
          <p:cNvPr id="159" name="Google Shape;159;p8"/>
          <p:cNvSpPr/>
          <p:nvPr/>
        </p:nvSpPr>
        <p:spPr>
          <a:xfrm>
            <a:off x="1524191" y="6959600"/>
            <a:ext cx="5791924" cy="14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1422578" y="6959600"/>
            <a:ext cx="5995149" cy="170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FFFFFF"/>
                </a:solidFill>
                <a:latin typeface="Montserrat"/>
                <a:ea typeface="Montserrat"/>
                <a:cs typeface="Montserrat"/>
                <a:sym typeface="Montserrat"/>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4800" u="none" cap="none" strike="noStrike">
                <a:solidFill>
                  <a:srgbClr val="FFFFFF"/>
                </a:solidFill>
                <a:latin typeface="Montserrat"/>
                <a:ea typeface="Montserrat"/>
                <a:cs typeface="Montserrat"/>
                <a:sym typeface="Montserrat"/>
              </a:rPr>
              <a:t>Sighting</a:t>
            </a:r>
            <a:endParaRPr b="0" i="0" sz="4800" u="none" cap="none" strike="noStrike">
              <a:solidFill>
                <a:schemeClr val="dk1"/>
              </a:solidFill>
              <a:latin typeface="Calibri"/>
              <a:ea typeface="Calibri"/>
              <a:cs typeface="Calibri"/>
              <a:sym typeface="Calibri"/>
            </a:endParaRPr>
          </a:p>
        </p:txBody>
      </p:sp>
      <p:sp>
        <p:nvSpPr>
          <p:cNvPr id="161" name="Google Shape;161;p8"/>
          <p:cNvSpPr/>
          <p:nvPr/>
        </p:nvSpPr>
        <p:spPr>
          <a:xfrm>
            <a:off x="8395749" y="3695700"/>
            <a:ext cx="6096762" cy="6096000"/>
          </a:xfrm>
          <a:prstGeom prst="roundRect">
            <a:avLst>
              <a:gd fmla="val 2083350"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2" name="Google Shape;162;p8"/>
          <p:cNvPicPr preferRelativeResize="0"/>
          <p:nvPr/>
        </p:nvPicPr>
        <p:blipFill rotWithShape="1">
          <a:blip r:embed="rId9">
            <a:alphaModFix/>
          </a:blip>
          <a:srcRect b="0" l="0" r="0" t="0"/>
          <a:stretch/>
        </p:blipFill>
        <p:spPr>
          <a:xfrm>
            <a:off x="10808211" y="5029200"/>
            <a:ext cx="1271843" cy="1625600"/>
          </a:xfrm>
          <a:prstGeom prst="rect">
            <a:avLst/>
          </a:prstGeom>
          <a:noFill/>
          <a:ln>
            <a:noFill/>
          </a:ln>
        </p:spPr>
      </p:pic>
      <p:sp>
        <p:nvSpPr>
          <p:cNvPr id="163" name="Google Shape;163;p8"/>
          <p:cNvSpPr/>
          <p:nvPr/>
        </p:nvSpPr>
        <p:spPr>
          <a:xfrm>
            <a:off x="8548168" y="6959600"/>
            <a:ext cx="5791924" cy="14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a:off x="8446556" y="6959600"/>
            <a:ext cx="5995149" cy="170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FFFFFF"/>
                </a:solidFill>
                <a:latin typeface="Montserrat"/>
                <a:ea typeface="Montserrat"/>
                <a:cs typeface="Montserrat"/>
                <a:sym typeface="Montserrat"/>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4800" u="none" cap="none" strike="noStrike">
                <a:solidFill>
                  <a:srgbClr val="FFFFFF"/>
                </a:solidFill>
                <a:latin typeface="Montserrat"/>
                <a:ea typeface="Montserrat"/>
                <a:cs typeface="Montserrat"/>
                <a:sym typeface="Montserrat"/>
              </a:rPr>
              <a:t>Taming</a:t>
            </a:r>
            <a:endParaRPr b="0" i="0" sz="4800" u="none" cap="none" strike="noStrike">
              <a:solidFill>
                <a:schemeClr val="dk1"/>
              </a:solidFill>
              <a:latin typeface="Calibri"/>
              <a:ea typeface="Calibri"/>
              <a:cs typeface="Calibri"/>
              <a:sym typeface="Calibri"/>
            </a:endParaRPr>
          </a:p>
        </p:txBody>
      </p:sp>
      <p:sp>
        <p:nvSpPr>
          <p:cNvPr id="165" name="Google Shape;165;p8"/>
          <p:cNvSpPr/>
          <p:nvPr/>
        </p:nvSpPr>
        <p:spPr>
          <a:xfrm>
            <a:off x="15419727" y="3695700"/>
            <a:ext cx="6096762" cy="6096000"/>
          </a:xfrm>
          <a:prstGeom prst="roundRect">
            <a:avLst>
              <a:gd fmla="val 2083350" name="adj"/>
            </a:avLst>
          </a:prstGeom>
          <a:noFill/>
          <a:ln cap="flat" cmpd="sng" w="508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6" name="Google Shape;166;p8"/>
          <p:cNvPicPr preferRelativeResize="0"/>
          <p:nvPr/>
        </p:nvPicPr>
        <p:blipFill rotWithShape="1">
          <a:blip r:embed="rId10">
            <a:alphaModFix/>
          </a:blip>
          <a:srcRect b="0" l="0" r="0" t="0"/>
          <a:stretch/>
        </p:blipFill>
        <p:spPr>
          <a:xfrm>
            <a:off x="17833023" y="5029200"/>
            <a:ext cx="1270171" cy="1625600"/>
          </a:xfrm>
          <a:prstGeom prst="rect">
            <a:avLst/>
          </a:prstGeom>
          <a:noFill/>
          <a:ln>
            <a:noFill/>
          </a:ln>
        </p:spPr>
      </p:pic>
      <p:sp>
        <p:nvSpPr>
          <p:cNvPr id="167" name="Google Shape;167;p8"/>
          <p:cNvSpPr/>
          <p:nvPr/>
        </p:nvSpPr>
        <p:spPr>
          <a:xfrm>
            <a:off x="15572146" y="6959600"/>
            <a:ext cx="5791924" cy="14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a:off x="15470534" y="6959600"/>
            <a:ext cx="5995149" cy="170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4800" u="none" cap="none" strike="noStrike">
                <a:solidFill>
                  <a:srgbClr val="FFFFFF"/>
                </a:solidFill>
                <a:latin typeface="Montserrat"/>
                <a:ea typeface="Montserrat"/>
                <a:cs typeface="Montserrat"/>
                <a:sym typeface="Montserrat"/>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4800" u="none" cap="none" strike="noStrike">
                <a:solidFill>
                  <a:srgbClr val="FFFFFF"/>
                </a:solidFill>
                <a:latin typeface="Montserrat"/>
                <a:ea typeface="Montserrat"/>
                <a:cs typeface="Montserrat"/>
                <a:sym typeface="Montserrat"/>
              </a:rPr>
              <a:t>Seeing</a:t>
            </a:r>
            <a:endParaRPr b="0" i="0" sz="4800" u="none" cap="none" strike="noStrike">
              <a:solidFill>
                <a:schemeClr val="dk1"/>
              </a:solidFill>
              <a:latin typeface="Calibri"/>
              <a:ea typeface="Calibri"/>
              <a:cs typeface="Calibri"/>
              <a:sym typeface="Calibri"/>
            </a:endParaRPr>
          </a:p>
        </p:txBody>
      </p:sp>
      <p:sp>
        <p:nvSpPr>
          <p:cNvPr id="169" name="Google Shape;169;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0" name="Google Shape;170;p8"/>
          <p:cNvPicPr preferRelativeResize="0"/>
          <p:nvPr/>
        </p:nvPicPr>
        <p:blipFill rotWithShape="1">
          <a:blip r:embed="rId11">
            <a:alphaModFix/>
          </a:blip>
          <a:srcRect b="0" l="0" r="0" t="0"/>
          <a:stretch/>
        </p:blipFill>
        <p:spPr>
          <a:xfrm>
            <a:off x="23523340" y="10820400"/>
            <a:ext cx="711289" cy="2590800"/>
          </a:xfrm>
          <a:prstGeom prst="rect">
            <a:avLst/>
          </a:prstGeom>
          <a:noFill/>
          <a:ln>
            <a:noFill/>
          </a:ln>
        </p:spPr>
      </p:pic>
      <p:sp>
        <p:nvSpPr>
          <p:cNvPr id="171" name="Google Shape;171;p8"/>
          <p:cNvSpPr/>
          <p:nvPr/>
        </p:nvSpPr>
        <p:spPr>
          <a:xfrm>
            <a:off x="1397175" y="10401300"/>
            <a:ext cx="6096762"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a:off x="1397175" y="10401300"/>
            <a:ext cx="6096762"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a:off x="1397175" y="10401300"/>
            <a:ext cx="623224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4" name="Google Shape;174;p8"/>
          <p:cNvSpPr/>
          <p:nvPr/>
        </p:nvSpPr>
        <p:spPr>
          <a:xfrm>
            <a:off x="8395749" y="10401300"/>
            <a:ext cx="6096762"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a:off x="8395749" y="10401300"/>
            <a:ext cx="6096762"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a:off x="8395749" y="10401300"/>
            <a:ext cx="623224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77" name="Google Shape;177;p8"/>
          <p:cNvSpPr/>
          <p:nvPr/>
        </p:nvSpPr>
        <p:spPr>
          <a:xfrm>
            <a:off x="15419727" y="10401300"/>
            <a:ext cx="6096762"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15419727" y="10401300"/>
            <a:ext cx="6096762"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p:nvPr/>
        </p:nvSpPr>
        <p:spPr>
          <a:xfrm>
            <a:off x="15419727" y="10401300"/>
            <a:ext cx="6232246" cy="16213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FFFFFF"/>
                </a:solidFill>
                <a:latin typeface="Montserrat"/>
                <a:ea typeface="Montserrat"/>
                <a:cs typeface="Montserrat"/>
                <a:sym typeface="Montserrat"/>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4" name="Shape 184"/>
        <p:cNvGrpSpPr/>
        <p:nvPr/>
      </p:nvGrpSpPr>
      <p:grpSpPr>
        <a:xfrm>
          <a:off x="0" y="0"/>
          <a:ext cx="0" cy="0"/>
          <a:chOff x="0" y="0"/>
          <a:chExt cx="0" cy="0"/>
        </a:xfrm>
      </p:grpSpPr>
      <p:pic>
        <p:nvPicPr>
          <p:cNvPr descr="preencoded.png" id="185" name="Google Shape;185;p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86" name="Google Shape;186;p9"/>
          <p:cNvPicPr preferRelativeResize="0"/>
          <p:nvPr/>
        </p:nvPicPr>
        <p:blipFill rotWithShape="1">
          <a:blip r:embed="rId4">
            <a:alphaModFix/>
          </a:blip>
          <a:srcRect b="0" l="0" r="0" t="0"/>
          <a:stretch/>
        </p:blipFill>
        <p:spPr>
          <a:xfrm>
            <a:off x="11583848" y="3086100"/>
            <a:ext cx="406451" cy="419100"/>
          </a:xfrm>
          <a:prstGeom prst="rect">
            <a:avLst/>
          </a:prstGeom>
          <a:noFill/>
          <a:ln>
            <a:noFill/>
          </a:ln>
        </p:spPr>
      </p:pic>
      <p:pic>
        <p:nvPicPr>
          <p:cNvPr descr="preencoded.png" id="187" name="Google Shape;187;p9"/>
          <p:cNvPicPr preferRelativeResize="0"/>
          <p:nvPr/>
        </p:nvPicPr>
        <p:blipFill rotWithShape="1">
          <a:blip r:embed="rId5">
            <a:alphaModFix/>
          </a:blip>
          <a:srcRect b="0" l="0" r="0" t="0"/>
          <a:stretch/>
        </p:blipFill>
        <p:spPr>
          <a:xfrm>
            <a:off x="6427003" y="13195300"/>
            <a:ext cx="215927" cy="215900"/>
          </a:xfrm>
          <a:prstGeom prst="rect">
            <a:avLst/>
          </a:prstGeom>
          <a:noFill/>
          <a:ln>
            <a:noFill/>
          </a:ln>
        </p:spPr>
      </p:pic>
      <p:pic>
        <p:nvPicPr>
          <p:cNvPr descr="preencoded.png" id="188" name="Google Shape;188;p9"/>
          <p:cNvPicPr preferRelativeResize="0"/>
          <p:nvPr/>
        </p:nvPicPr>
        <p:blipFill rotWithShape="1">
          <a:blip r:embed="rId5">
            <a:alphaModFix/>
          </a:blip>
          <a:srcRect b="0" l="0" r="0" t="0"/>
          <a:stretch/>
        </p:blipFill>
        <p:spPr>
          <a:xfrm>
            <a:off x="16181822" y="2794000"/>
            <a:ext cx="215927" cy="215900"/>
          </a:xfrm>
          <a:prstGeom prst="rect">
            <a:avLst/>
          </a:prstGeom>
          <a:noFill/>
          <a:ln>
            <a:noFill/>
          </a:ln>
        </p:spPr>
      </p:pic>
      <p:sp>
        <p:nvSpPr>
          <p:cNvPr id="189" name="Google Shape;189;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0" name="Google Shape;190;p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preencoded.png" id="191" name="Google Shape;191;p9"/>
          <p:cNvPicPr preferRelativeResize="0"/>
          <p:nvPr/>
        </p:nvPicPr>
        <p:blipFill rotWithShape="1">
          <a:blip r:embed="rId7">
            <a:alphaModFix/>
          </a:blip>
          <a:srcRect b="0" l="0" r="0" t="0"/>
          <a:stretch/>
        </p:blipFill>
        <p:spPr>
          <a:xfrm>
            <a:off x="1752819" y="1346200"/>
            <a:ext cx="20881410" cy="11010900"/>
          </a:xfrm>
          <a:prstGeom prst="rect">
            <a:avLst/>
          </a:prstGeom>
          <a:noFill/>
          <a:ln>
            <a:noFill/>
          </a:ln>
        </p:spPr>
      </p:pic>
      <p:pic>
        <p:nvPicPr>
          <p:cNvPr descr="preencoded.png" id="192" name="Google Shape;192;p9"/>
          <p:cNvPicPr preferRelativeResize="0"/>
          <p:nvPr/>
        </p:nvPicPr>
        <p:blipFill rotWithShape="1">
          <a:blip r:embed="rId8">
            <a:alphaModFix/>
          </a:blip>
          <a:srcRect b="0" l="0" r="0" t="0"/>
          <a:stretch/>
        </p:blipFill>
        <p:spPr>
          <a:xfrm>
            <a:off x="1752819" y="1346200"/>
            <a:ext cx="5639505" cy="11010900"/>
          </a:xfrm>
          <a:prstGeom prst="rect">
            <a:avLst/>
          </a:prstGeom>
          <a:noFill/>
          <a:ln>
            <a:noFill/>
          </a:ln>
        </p:spPr>
      </p:pic>
      <p:sp>
        <p:nvSpPr>
          <p:cNvPr id="193" name="Google Shape;193;p9"/>
          <p:cNvSpPr/>
          <p:nvPr/>
        </p:nvSpPr>
        <p:spPr>
          <a:xfrm>
            <a:off x="1752819" y="1346200"/>
            <a:ext cx="5639505" cy="5638800"/>
          </a:xfrm>
          <a:prstGeom prst="roundRect">
            <a:avLst>
              <a:gd fmla="val 75081" name="adj"/>
            </a:avLst>
          </a:prstGeom>
          <a:solidFill>
            <a:srgbClr val="B5CB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
          <p:cNvSpPr/>
          <p:nvPr/>
        </p:nvSpPr>
        <p:spPr>
          <a:xfrm>
            <a:off x="3594549" y="2305050"/>
            <a:ext cx="2972171" cy="473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4000" u="none" cap="none" strike="noStrike">
                <a:solidFill>
                  <a:srgbClr val="FFFFFF"/>
                </a:solidFill>
                <a:latin typeface="Montserrat"/>
                <a:ea typeface="Montserrat"/>
                <a:cs typeface="Montserrat"/>
                <a:sym typeface="Montserrat"/>
              </a:rPr>
              <a:t>S</a:t>
            </a:r>
            <a:endParaRPr b="0" i="0" sz="24000" u="none" cap="none" strike="noStrike">
              <a:solidFill>
                <a:schemeClr val="dk1"/>
              </a:solidFill>
              <a:latin typeface="Calibri"/>
              <a:ea typeface="Calibri"/>
              <a:cs typeface="Calibri"/>
              <a:sym typeface="Calibri"/>
            </a:endParaRPr>
          </a:p>
        </p:txBody>
      </p:sp>
      <p:sp>
        <p:nvSpPr>
          <p:cNvPr id="195" name="Google Shape;195;p9"/>
          <p:cNvSpPr/>
          <p:nvPr/>
        </p:nvSpPr>
        <p:spPr>
          <a:xfrm>
            <a:off x="2286286" y="8089900"/>
            <a:ext cx="4572572" cy="39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2286286"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p:nvPr/>
        </p:nvSpPr>
        <p:spPr>
          <a:xfrm>
            <a:off x="2286286"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a:off x="2286286" y="8089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Eclipse</a:t>
            </a:r>
            <a:endParaRPr b="0" i="0" sz="3600" u="none" cap="none" strike="noStrike">
              <a:solidFill>
                <a:schemeClr val="dk1"/>
              </a:solidFill>
              <a:latin typeface="Calibri"/>
              <a:ea typeface="Calibri"/>
              <a:cs typeface="Calibri"/>
              <a:sym typeface="Calibri"/>
            </a:endParaRPr>
          </a:p>
        </p:txBody>
      </p:sp>
      <p:sp>
        <p:nvSpPr>
          <p:cNvPr id="199" name="Google Shape;199;p9"/>
          <p:cNvSpPr/>
          <p:nvPr/>
        </p:nvSpPr>
        <p:spPr>
          <a:xfrm>
            <a:off x="2286286" y="8851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Rare event causes unpredictable magic.</a:t>
            </a:r>
            <a:endParaRPr b="0" i="0" sz="3200" u="none" cap="none" strike="noStrike">
              <a:solidFill>
                <a:schemeClr val="dk1"/>
              </a:solidFill>
              <a:latin typeface="Calibri"/>
              <a:ea typeface="Calibri"/>
              <a:cs typeface="Calibri"/>
              <a:sym typeface="Calibri"/>
            </a:endParaRPr>
          </a:p>
        </p:txBody>
      </p:sp>
      <p:sp>
        <p:nvSpPr>
          <p:cNvPr id="200" name="Google Shape;200;p9"/>
          <p:cNvSpPr/>
          <p:nvPr/>
        </p:nvSpPr>
        <p:spPr>
          <a:xfrm>
            <a:off x="2286286"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
          <p:cNvSpPr/>
          <p:nvPr/>
        </p:nvSpPr>
        <p:spPr>
          <a:xfrm>
            <a:off x="2286286"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p:nvPr/>
        </p:nvSpPr>
        <p:spPr>
          <a:xfrm>
            <a:off x="2286286" y="10248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Quest</a:t>
            </a:r>
            <a:endParaRPr b="0" i="0" sz="3600" u="none" cap="none" strike="noStrike">
              <a:solidFill>
                <a:schemeClr val="dk1"/>
              </a:solidFill>
              <a:latin typeface="Calibri"/>
              <a:ea typeface="Calibri"/>
              <a:cs typeface="Calibri"/>
              <a:sym typeface="Calibri"/>
            </a:endParaRPr>
          </a:p>
        </p:txBody>
      </p:sp>
      <p:sp>
        <p:nvSpPr>
          <p:cNvPr id="203" name="Google Shape;203;p9"/>
          <p:cNvSpPr/>
          <p:nvPr/>
        </p:nvSpPr>
        <p:spPr>
          <a:xfrm>
            <a:off x="2286286" y="11010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Adventurers seek immortal artifact.</a:t>
            </a:r>
            <a:endParaRPr b="0" i="0" sz="3200" u="none" cap="none" strike="noStrike">
              <a:solidFill>
                <a:schemeClr val="dk1"/>
              </a:solidFill>
              <a:latin typeface="Calibri"/>
              <a:ea typeface="Calibri"/>
              <a:cs typeface="Calibri"/>
              <a:sym typeface="Calibri"/>
            </a:endParaRPr>
          </a:p>
        </p:txBody>
      </p:sp>
      <p:pic>
        <p:nvPicPr>
          <p:cNvPr descr="preencoded.png" id="204" name="Google Shape;204;p9"/>
          <p:cNvPicPr preferRelativeResize="0"/>
          <p:nvPr/>
        </p:nvPicPr>
        <p:blipFill rotWithShape="1">
          <a:blip r:embed="rId8">
            <a:alphaModFix/>
          </a:blip>
          <a:srcRect b="0" l="0" r="0" t="0"/>
          <a:stretch/>
        </p:blipFill>
        <p:spPr>
          <a:xfrm>
            <a:off x="6833454" y="1346200"/>
            <a:ext cx="5639505" cy="11010900"/>
          </a:xfrm>
          <a:prstGeom prst="rect">
            <a:avLst/>
          </a:prstGeom>
          <a:noFill/>
          <a:ln>
            <a:noFill/>
          </a:ln>
        </p:spPr>
      </p:pic>
      <p:sp>
        <p:nvSpPr>
          <p:cNvPr id="205" name="Google Shape;205;p9"/>
          <p:cNvSpPr/>
          <p:nvPr/>
        </p:nvSpPr>
        <p:spPr>
          <a:xfrm>
            <a:off x="6833454" y="1346200"/>
            <a:ext cx="5639505" cy="5638800"/>
          </a:xfrm>
          <a:prstGeom prst="roundRect">
            <a:avLst>
              <a:gd fmla="val 75081" name="adj"/>
            </a:avLst>
          </a:prstGeom>
          <a:solidFill>
            <a:srgbClr val="0030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
          <p:cNvSpPr/>
          <p:nvPr/>
        </p:nvSpPr>
        <p:spPr>
          <a:xfrm>
            <a:off x="7874984" y="2305050"/>
            <a:ext cx="4572572" cy="473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4000" u="none" cap="none" strike="noStrike">
                <a:solidFill>
                  <a:srgbClr val="FFFFFF"/>
                </a:solidFill>
                <a:latin typeface="Montserrat"/>
                <a:ea typeface="Montserrat"/>
                <a:cs typeface="Montserrat"/>
                <a:sym typeface="Montserrat"/>
              </a:rPr>
              <a:t>W</a:t>
            </a:r>
            <a:endParaRPr b="0" i="0" sz="24000" u="none" cap="none" strike="noStrike">
              <a:solidFill>
                <a:schemeClr val="dk1"/>
              </a:solidFill>
              <a:latin typeface="Calibri"/>
              <a:ea typeface="Calibri"/>
              <a:cs typeface="Calibri"/>
              <a:sym typeface="Calibri"/>
            </a:endParaRPr>
          </a:p>
        </p:txBody>
      </p:sp>
      <p:sp>
        <p:nvSpPr>
          <p:cNvPr id="207" name="Google Shape;207;p9"/>
          <p:cNvSpPr/>
          <p:nvPr/>
        </p:nvSpPr>
        <p:spPr>
          <a:xfrm>
            <a:off x="7366921" y="8089900"/>
            <a:ext cx="4572572" cy="39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7366921"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a:off x="7366921"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p:nvPr/>
        </p:nvSpPr>
        <p:spPr>
          <a:xfrm>
            <a:off x="7366921" y="8089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Obtain</a:t>
            </a:r>
            <a:endParaRPr b="0" i="0" sz="3600" u="none" cap="none" strike="noStrike">
              <a:solidFill>
                <a:schemeClr val="dk1"/>
              </a:solidFill>
              <a:latin typeface="Calibri"/>
              <a:ea typeface="Calibri"/>
              <a:cs typeface="Calibri"/>
              <a:sym typeface="Calibri"/>
            </a:endParaRPr>
          </a:p>
        </p:txBody>
      </p:sp>
      <p:sp>
        <p:nvSpPr>
          <p:cNvPr id="211" name="Google Shape;211;p9"/>
          <p:cNvSpPr/>
          <p:nvPr/>
        </p:nvSpPr>
        <p:spPr>
          <a:xfrm>
            <a:off x="7366921" y="8851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Humans acquire Crystal </a:t>
            </a:r>
            <a:endParaRPr b="0" i="0" sz="3200" u="none" cap="none" strike="noStrike">
              <a:solidFill>
                <a:schemeClr val="dk1"/>
              </a:solidFill>
              <a:latin typeface="Calibri"/>
              <a:ea typeface="Calibri"/>
              <a:cs typeface="Calibri"/>
              <a:sym typeface="Calibri"/>
            </a:endParaRPr>
          </a:p>
        </p:txBody>
      </p:sp>
      <p:sp>
        <p:nvSpPr>
          <p:cNvPr id="212" name="Google Shape;212;p9"/>
          <p:cNvSpPr/>
          <p:nvPr/>
        </p:nvSpPr>
        <p:spPr>
          <a:xfrm>
            <a:off x="7366921"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a:off x="7366921"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a:off x="7366921" y="10248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Foundation</a:t>
            </a:r>
            <a:endParaRPr b="0" i="0" sz="3600" u="none" cap="none" strike="noStrike">
              <a:solidFill>
                <a:schemeClr val="dk1"/>
              </a:solidFill>
              <a:latin typeface="Calibri"/>
              <a:ea typeface="Calibri"/>
              <a:cs typeface="Calibri"/>
              <a:sym typeface="Calibri"/>
            </a:endParaRPr>
          </a:p>
        </p:txBody>
      </p:sp>
      <p:sp>
        <p:nvSpPr>
          <p:cNvPr id="215" name="Google Shape;215;p9"/>
          <p:cNvSpPr/>
          <p:nvPr/>
        </p:nvSpPr>
        <p:spPr>
          <a:xfrm>
            <a:off x="7366921" y="11010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Shimmering City established</a:t>
            </a:r>
            <a:endParaRPr b="0" i="0" sz="3200" u="none" cap="none" strike="noStrike">
              <a:solidFill>
                <a:schemeClr val="dk1"/>
              </a:solidFill>
              <a:latin typeface="Calibri"/>
              <a:ea typeface="Calibri"/>
              <a:cs typeface="Calibri"/>
              <a:sym typeface="Calibri"/>
            </a:endParaRPr>
          </a:p>
        </p:txBody>
      </p:sp>
      <p:pic>
        <p:nvPicPr>
          <p:cNvPr descr="preencoded.png" id="216" name="Google Shape;216;p9"/>
          <p:cNvPicPr preferRelativeResize="0"/>
          <p:nvPr/>
        </p:nvPicPr>
        <p:blipFill rotWithShape="1">
          <a:blip r:embed="rId8">
            <a:alphaModFix/>
          </a:blip>
          <a:srcRect b="0" l="0" r="0" t="0"/>
          <a:stretch/>
        </p:blipFill>
        <p:spPr>
          <a:xfrm>
            <a:off x="11914089" y="1346200"/>
            <a:ext cx="5639505" cy="11010900"/>
          </a:xfrm>
          <a:prstGeom prst="rect">
            <a:avLst/>
          </a:prstGeom>
          <a:noFill/>
          <a:ln>
            <a:noFill/>
          </a:ln>
        </p:spPr>
      </p:pic>
      <p:sp>
        <p:nvSpPr>
          <p:cNvPr id="217" name="Google Shape;217;p9"/>
          <p:cNvSpPr/>
          <p:nvPr/>
        </p:nvSpPr>
        <p:spPr>
          <a:xfrm>
            <a:off x="11914089" y="1346200"/>
            <a:ext cx="5639505" cy="5638800"/>
          </a:xfrm>
          <a:prstGeom prst="roundRect">
            <a:avLst>
              <a:gd fmla="val 75081" name="adj"/>
            </a:avLst>
          </a:prstGeom>
          <a:solidFill>
            <a:srgbClr val="B5CB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a:off x="13444630" y="2305050"/>
            <a:ext cx="3594549" cy="473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4000" u="none" cap="none" strike="noStrike">
                <a:solidFill>
                  <a:srgbClr val="FFFFFF"/>
                </a:solidFill>
                <a:latin typeface="Montserrat"/>
                <a:ea typeface="Montserrat"/>
                <a:cs typeface="Montserrat"/>
                <a:sym typeface="Montserrat"/>
              </a:rPr>
              <a:t>O</a:t>
            </a:r>
            <a:endParaRPr b="0" i="0" sz="24000" u="none" cap="none" strike="noStrike">
              <a:solidFill>
                <a:schemeClr val="dk1"/>
              </a:solidFill>
              <a:latin typeface="Calibri"/>
              <a:ea typeface="Calibri"/>
              <a:cs typeface="Calibri"/>
              <a:sym typeface="Calibri"/>
            </a:endParaRPr>
          </a:p>
        </p:txBody>
      </p:sp>
      <p:sp>
        <p:nvSpPr>
          <p:cNvPr id="219" name="Google Shape;219;p9"/>
          <p:cNvSpPr/>
          <p:nvPr/>
        </p:nvSpPr>
        <p:spPr>
          <a:xfrm>
            <a:off x="12447556" y="8089900"/>
            <a:ext cx="4572572" cy="39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12447556"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12447556"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12447556" y="8089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War</a:t>
            </a:r>
            <a:endParaRPr b="0" i="0" sz="3600" u="none" cap="none" strike="noStrike">
              <a:solidFill>
                <a:schemeClr val="dk1"/>
              </a:solidFill>
              <a:latin typeface="Calibri"/>
              <a:ea typeface="Calibri"/>
              <a:cs typeface="Calibri"/>
              <a:sym typeface="Calibri"/>
            </a:endParaRPr>
          </a:p>
        </p:txBody>
      </p:sp>
      <p:sp>
        <p:nvSpPr>
          <p:cNvPr id="223" name="Google Shape;223;p9"/>
          <p:cNvSpPr/>
          <p:nvPr/>
        </p:nvSpPr>
        <p:spPr>
          <a:xfrm>
            <a:off x="12447556" y="8851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Kingdoms clash in conflict.</a:t>
            </a:r>
            <a:endParaRPr b="0" i="0" sz="3200" u="none" cap="none" strike="noStrike">
              <a:solidFill>
                <a:schemeClr val="dk1"/>
              </a:solidFill>
              <a:latin typeface="Calibri"/>
              <a:ea typeface="Calibri"/>
              <a:cs typeface="Calibri"/>
              <a:sym typeface="Calibri"/>
            </a:endParaRPr>
          </a:p>
        </p:txBody>
      </p:sp>
      <p:sp>
        <p:nvSpPr>
          <p:cNvPr id="224" name="Google Shape;224;p9"/>
          <p:cNvSpPr/>
          <p:nvPr/>
        </p:nvSpPr>
        <p:spPr>
          <a:xfrm>
            <a:off x="12447556"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12447556"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12447556" y="10248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Transformation</a:t>
            </a:r>
            <a:endParaRPr b="0" i="0" sz="3600" u="none" cap="none" strike="noStrike">
              <a:solidFill>
                <a:schemeClr val="dk1"/>
              </a:solidFill>
              <a:latin typeface="Calibri"/>
              <a:ea typeface="Calibri"/>
              <a:cs typeface="Calibri"/>
              <a:sym typeface="Calibri"/>
            </a:endParaRPr>
          </a:p>
        </p:txBody>
      </p:sp>
      <p:sp>
        <p:nvSpPr>
          <p:cNvPr id="227" name="Google Shape;227;p9"/>
          <p:cNvSpPr/>
          <p:nvPr/>
        </p:nvSpPr>
        <p:spPr>
          <a:xfrm>
            <a:off x="12447556" y="11010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Peasant discovers magical powers.</a:t>
            </a:r>
            <a:endParaRPr b="0" i="0" sz="3200" u="none" cap="none" strike="noStrike">
              <a:solidFill>
                <a:schemeClr val="dk1"/>
              </a:solidFill>
              <a:latin typeface="Calibri"/>
              <a:ea typeface="Calibri"/>
              <a:cs typeface="Calibri"/>
              <a:sym typeface="Calibri"/>
            </a:endParaRPr>
          </a:p>
        </p:txBody>
      </p:sp>
      <p:pic>
        <p:nvPicPr>
          <p:cNvPr descr="preencoded.png" id="228" name="Google Shape;228;p9"/>
          <p:cNvPicPr preferRelativeResize="0"/>
          <p:nvPr/>
        </p:nvPicPr>
        <p:blipFill rotWithShape="1">
          <a:blip r:embed="rId8">
            <a:alphaModFix/>
          </a:blip>
          <a:srcRect b="0" l="0" r="0" t="0"/>
          <a:stretch/>
        </p:blipFill>
        <p:spPr>
          <a:xfrm>
            <a:off x="16994724" y="1346200"/>
            <a:ext cx="5639505" cy="11010900"/>
          </a:xfrm>
          <a:prstGeom prst="rect">
            <a:avLst/>
          </a:prstGeom>
          <a:noFill/>
          <a:ln>
            <a:noFill/>
          </a:ln>
        </p:spPr>
      </p:pic>
      <p:sp>
        <p:nvSpPr>
          <p:cNvPr id="229" name="Google Shape;229;p9"/>
          <p:cNvSpPr/>
          <p:nvPr/>
        </p:nvSpPr>
        <p:spPr>
          <a:xfrm>
            <a:off x="16994724" y="1346200"/>
            <a:ext cx="5639505" cy="5638800"/>
          </a:xfrm>
          <a:prstGeom prst="roundRect">
            <a:avLst>
              <a:gd fmla="val 75081" name="adj"/>
            </a:avLst>
          </a:prstGeom>
          <a:solidFill>
            <a:srgbClr val="0030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18868208" y="2305050"/>
            <a:ext cx="2908664" cy="473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4000" u="none" cap="none" strike="noStrike">
                <a:solidFill>
                  <a:srgbClr val="FFFFFF"/>
                </a:solidFill>
                <a:latin typeface="Montserrat"/>
                <a:ea typeface="Montserrat"/>
                <a:cs typeface="Montserrat"/>
                <a:sym typeface="Montserrat"/>
              </a:rPr>
              <a:t>T</a:t>
            </a:r>
            <a:endParaRPr b="0" i="0" sz="24000" u="none" cap="none" strike="noStrike">
              <a:solidFill>
                <a:schemeClr val="dk1"/>
              </a:solidFill>
              <a:latin typeface="Calibri"/>
              <a:ea typeface="Calibri"/>
              <a:cs typeface="Calibri"/>
              <a:sym typeface="Calibri"/>
            </a:endParaRPr>
          </a:p>
        </p:txBody>
      </p:sp>
      <p:sp>
        <p:nvSpPr>
          <p:cNvPr id="231" name="Google Shape;231;p9"/>
          <p:cNvSpPr/>
          <p:nvPr/>
        </p:nvSpPr>
        <p:spPr>
          <a:xfrm>
            <a:off x="17528191" y="8089900"/>
            <a:ext cx="4572572" cy="39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17528191"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a:off x="17528191" y="8089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p:nvPr/>
        </p:nvSpPr>
        <p:spPr>
          <a:xfrm>
            <a:off x="17528191" y="8089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Invasion</a:t>
            </a:r>
            <a:endParaRPr b="0" i="0" sz="3600" u="none" cap="none" strike="noStrike">
              <a:solidFill>
                <a:schemeClr val="dk1"/>
              </a:solidFill>
              <a:latin typeface="Calibri"/>
              <a:ea typeface="Calibri"/>
              <a:cs typeface="Calibri"/>
              <a:sym typeface="Calibri"/>
            </a:endParaRPr>
          </a:p>
        </p:txBody>
      </p:sp>
      <p:sp>
        <p:nvSpPr>
          <p:cNvPr id="235" name="Google Shape;235;p9"/>
          <p:cNvSpPr/>
          <p:nvPr/>
        </p:nvSpPr>
        <p:spPr>
          <a:xfrm>
            <a:off x="17528191" y="8851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Kingdom attacked by monsters.</a:t>
            </a:r>
            <a:endParaRPr b="0" i="0" sz="3200" u="none" cap="none" strike="noStrike">
              <a:solidFill>
                <a:schemeClr val="dk1"/>
              </a:solidFill>
              <a:latin typeface="Calibri"/>
              <a:ea typeface="Calibri"/>
              <a:cs typeface="Calibri"/>
              <a:sym typeface="Calibri"/>
            </a:endParaRPr>
          </a:p>
        </p:txBody>
      </p:sp>
      <p:sp>
        <p:nvSpPr>
          <p:cNvPr id="236" name="Google Shape;236;p9"/>
          <p:cNvSpPr/>
          <p:nvPr/>
        </p:nvSpPr>
        <p:spPr>
          <a:xfrm>
            <a:off x="17528191"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17528191" y="10248900"/>
            <a:ext cx="4572572"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17528191" y="10248900"/>
            <a:ext cx="4724991" cy="71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0E0E0E"/>
                </a:solidFill>
                <a:latin typeface="Montserrat"/>
                <a:ea typeface="Montserrat"/>
                <a:cs typeface="Montserrat"/>
                <a:sym typeface="Montserrat"/>
              </a:rPr>
              <a:t>Betrayal</a:t>
            </a:r>
            <a:endParaRPr b="0" i="0" sz="3600" u="none" cap="none" strike="noStrike">
              <a:solidFill>
                <a:schemeClr val="dk1"/>
              </a:solidFill>
              <a:latin typeface="Calibri"/>
              <a:ea typeface="Calibri"/>
              <a:cs typeface="Calibri"/>
              <a:sym typeface="Calibri"/>
            </a:endParaRPr>
          </a:p>
        </p:txBody>
      </p:sp>
      <p:sp>
        <p:nvSpPr>
          <p:cNvPr id="239" name="Google Shape;239;p9"/>
          <p:cNvSpPr/>
          <p:nvPr/>
        </p:nvSpPr>
        <p:spPr>
          <a:xfrm>
            <a:off x="17528191" y="11010900"/>
            <a:ext cx="4708055" cy="1126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E0E0E"/>
                </a:solidFill>
                <a:latin typeface="Montserrat"/>
                <a:ea typeface="Montserrat"/>
                <a:cs typeface="Montserrat"/>
                <a:sym typeface="Montserrat"/>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2023-06-20T05:11:05Z</dcterms:created>
  <dc:creator>PptxGenJS</dc:creator>
</cp:coreProperties>
</file>