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Poppins"/>
      <p:regular r:id="rId27"/>
      <p:bold r:id="rId28"/>
      <p:italic r:id="rId29"/>
      <p:boldItalic r:id="rId30"/>
    </p:embeddedFont>
    <p:embeddedFont>
      <p:font typeface="Lato"/>
      <p:regular r:id="rId31"/>
      <p:bold r:id="rId32"/>
      <p:italic r:id="rId33"/>
      <p:boldItalic r:id="rId34"/>
    </p:embeddedFont>
    <p:embeddedFont>
      <p:font typeface="Inter"/>
      <p:regular r:id="rId35"/>
      <p:bold r:id="rId36"/>
    </p:embeddedFont>
    <p:embeddedFont>
      <p:font typeface="Poppins SemiBold"/>
      <p:regular r:id="rId37"/>
      <p:bold r:id="rId38"/>
      <p:italic r:id="rId39"/>
      <p:boldItalic r:id="rId40"/>
    </p:embeddedFont>
    <p:embeddedFont>
      <p:font typeface="Dancing Script"/>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F0E9Bsb6FJ+LSLHHZ1hVEeWH0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DancingScript-bold.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bold.fntdata"/><Relationship Id="rId27" Type="http://schemas.openxmlformats.org/officeDocument/2006/relationships/font" Target="fonts/Poppins-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PoppinsSemiBold-regular.fnt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39" Type="http://schemas.openxmlformats.org/officeDocument/2006/relationships/font" Target="fonts/PoppinsSemiBold-italic.fntdata"/><Relationship Id="rId16" Type="http://schemas.openxmlformats.org/officeDocument/2006/relationships/slide" Target="slides/slide12.xml"/><Relationship Id="rId38" Type="http://schemas.openxmlformats.org/officeDocument/2006/relationships/font" Target="fonts/PoppinsSemiBold-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77.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79.png"/></Relationships>
</file>

<file path=ppt/slides/_rels/slide11.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83.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png"/><Relationship Id="rId8" Type="http://schemas.openxmlformats.org/officeDocument/2006/relationships/image" Target="../media/image81.png"/></Relationships>
</file>

<file path=ppt/slides/_rels/slide12.xml.rels><?xml version="1.0" encoding="UTF-8" standalone="yes"?><Relationships xmlns="http://schemas.openxmlformats.org/package/2006/relationships"><Relationship Id="rId11" Type="http://schemas.openxmlformats.org/officeDocument/2006/relationships/image" Target="../media/image160.png"/><Relationship Id="rId10" Type="http://schemas.openxmlformats.org/officeDocument/2006/relationships/image" Target="../media/image96.png"/><Relationship Id="rId13" Type="http://schemas.openxmlformats.org/officeDocument/2006/relationships/image" Target="../media/image121.png"/><Relationship Id="rId12"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2.png"/><Relationship Id="rId4" Type="http://schemas.openxmlformats.org/officeDocument/2006/relationships/image" Target="../media/image16.png"/><Relationship Id="rId9" Type="http://schemas.openxmlformats.org/officeDocument/2006/relationships/image" Target="../media/image86.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94.png"/><Relationship Id="rId8" Type="http://schemas.openxmlformats.org/officeDocument/2006/relationships/image" Target="../media/image91.png"/></Relationships>
</file>

<file path=ppt/slides/_rels/slide13.xml.rels><?xml version="1.0" encoding="UTF-8" standalone="yes"?><Relationships xmlns="http://schemas.openxmlformats.org/package/2006/relationships"><Relationship Id="rId10"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106.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0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4.png"/><Relationship Id="rId4" Type="http://schemas.openxmlformats.org/officeDocument/2006/relationships/image" Target="../media/image1.png"/><Relationship Id="rId5" Type="http://schemas.openxmlformats.org/officeDocument/2006/relationships/image" Target="../media/image10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png"/><Relationship Id="rId8" Type="http://schemas.openxmlformats.org/officeDocument/2006/relationships/image" Target="../media/image117.png"/></Relationships>
</file>

<file path=ppt/slides/_rels/slide16.xml.rels><?xml version="1.0" encoding="UTF-8" standalone="yes"?><Relationships xmlns="http://schemas.openxmlformats.org/package/2006/relationships"><Relationship Id="rId20" Type="http://schemas.openxmlformats.org/officeDocument/2006/relationships/image" Target="../media/image129.png"/><Relationship Id="rId22" Type="http://schemas.openxmlformats.org/officeDocument/2006/relationships/image" Target="../media/image130.png"/><Relationship Id="rId21" Type="http://schemas.openxmlformats.org/officeDocument/2006/relationships/image" Target="../media/image128.png"/><Relationship Id="rId24" Type="http://schemas.openxmlformats.org/officeDocument/2006/relationships/image" Target="../media/image137.png"/><Relationship Id="rId23"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171.png"/><Relationship Id="rId26" Type="http://schemas.openxmlformats.org/officeDocument/2006/relationships/image" Target="../media/image138.png"/><Relationship Id="rId25" Type="http://schemas.openxmlformats.org/officeDocument/2006/relationships/image" Target="../media/image141.png"/><Relationship Id="rId28" Type="http://schemas.openxmlformats.org/officeDocument/2006/relationships/image" Target="../media/image136.png"/><Relationship Id="rId27" Type="http://schemas.openxmlformats.org/officeDocument/2006/relationships/image" Target="../media/image140.png"/><Relationship Id="rId5" Type="http://schemas.openxmlformats.org/officeDocument/2006/relationships/image" Target="../media/image116.png"/><Relationship Id="rId6" Type="http://schemas.openxmlformats.org/officeDocument/2006/relationships/image" Target="../media/image112.png"/><Relationship Id="rId29" Type="http://schemas.openxmlformats.org/officeDocument/2006/relationships/image" Target="../media/image139.png"/><Relationship Id="rId7" Type="http://schemas.openxmlformats.org/officeDocument/2006/relationships/image" Target="../media/image1.png"/><Relationship Id="rId8" Type="http://schemas.openxmlformats.org/officeDocument/2006/relationships/image" Target="../media/image122.png"/><Relationship Id="rId31" Type="http://schemas.openxmlformats.org/officeDocument/2006/relationships/image" Target="../media/image144.png"/><Relationship Id="rId30" Type="http://schemas.openxmlformats.org/officeDocument/2006/relationships/image" Target="../media/image146.png"/><Relationship Id="rId11" Type="http://schemas.openxmlformats.org/officeDocument/2006/relationships/image" Target="../media/image125.png"/><Relationship Id="rId10" Type="http://schemas.openxmlformats.org/officeDocument/2006/relationships/image" Target="../media/image135.png"/><Relationship Id="rId32" Type="http://schemas.openxmlformats.org/officeDocument/2006/relationships/image" Target="../media/image145.png"/><Relationship Id="rId13" Type="http://schemas.openxmlformats.org/officeDocument/2006/relationships/image" Target="../media/image123.png"/><Relationship Id="rId12" Type="http://schemas.openxmlformats.org/officeDocument/2006/relationships/image" Target="../media/image120.png"/><Relationship Id="rId15" Type="http://schemas.openxmlformats.org/officeDocument/2006/relationships/image" Target="../media/image143.png"/><Relationship Id="rId14" Type="http://schemas.openxmlformats.org/officeDocument/2006/relationships/image" Target="../media/image131.png"/><Relationship Id="rId17" Type="http://schemas.openxmlformats.org/officeDocument/2006/relationships/image" Target="../media/image132.png"/><Relationship Id="rId16" Type="http://schemas.openxmlformats.org/officeDocument/2006/relationships/image" Target="../media/image133.png"/><Relationship Id="rId19" Type="http://schemas.openxmlformats.org/officeDocument/2006/relationships/image" Target="../media/image126.png"/><Relationship Id="rId18" Type="http://schemas.openxmlformats.org/officeDocument/2006/relationships/image" Target="../media/image1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2.png"/><Relationship Id="rId4" Type="http://schemas.openxmlformats.org/officeDocument/2006/relationships/image" Target="../media/image147.png"/><Relationship Id="rId9" Type="http://schemas.openxmlformats.org/officeDocument/2006/relationships/image" Target="../media/image159.png"/><Relationship Id="rId5" Type="http://schemas.openxmlformats.org/officeDocument/2006/relationships/image" Target="../media/image148.png"/><Relationship Id="rId6" Type="http://schemas.openxmlformats.org/officeDocument/2006/relationships/image" Target="../media/image153.png"/><Relationship Id="rId7" Type="http://schemas.openxmlformats.org/officeDocument/2006/relationships/image" Target="../media/image1.png"/><Relationship Id="rId8" Type="http://schemas.openxmlformats.org/officeDocument/2006/relationships/image" Target="../media/image157.png"/><Relationship Id="rId10" Type="http://schemas.openxmlformats.org/officeDocument/2006/relationships/image" Target="../media/image19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6.png"/><Relationship Id="rId4" Type="http://schemas.openxmlformats.org/officeDocument/2006/relationships/image" Target="../media/image16.png"/><Relationship Id="rId9" Type="http://schemas.openxmlformats.org/officeDocument/2006/relationships/image" Target="../media/image168.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190.png"/><Relationship Id="rId10" Type="http://schemas.openxmlformats.org/officeDocument/2006/relationships/image" Target="../media/image1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6.png"/><Relationship Id="rId4" Type="http://schemas.openxmlformats.org/officeDocument/2006/relationships/image" Target="../media/image16.png"/><Relationship Id="rId9" Type="http://schemas.openxmlformats.org/officeDocument/2006/relationships/image" Target="../media/image167.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1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19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74.png"/><Relationship Id="rId11" Type="http://schemas.openxmlformats.org/officeDocument/2006/relationships/image" Target="../media/image179.png"/><Relationship Id="rId10" Type="http://schemas.openxmlformats.org/officeDocument/2006/relationships/image" Target="../media/image180.png"/><Relationship Id="rId13" Type="http://schemas.openxmlformats.org/officeDocument/2006/relationships/image" Target="../media/image189.png"/><Relationship Id="rId12" Type="http://schemas.openxmlformats.org/officeDocument/2006/relationships/image" Target="../media/image186.png"/><Relationship Id="rId14" Type="http://schemas.openxmlformats.org/officeDocument/2006/relationships/image" Target="../media/image1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6.png"/><Relationship Id="rId4" Type="http://schemas.openxmlformats.org/officeDocument/2006/relationships/image" Target="../media/image16.png"/><Relationship Id="rId9" Type="http://schemas.openxmlformats.org/officeDocument/2006/relationships/image" Target="../media/image192.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hyperlink" Target="https://unsplash.com/" TargetMode="External"/><Relationship Id="rId11" Type="http://schemas.openxmlformats.org/officeDocument/2006/relationships/image" Target="../media/image198.png"/><Relationship Id="rId10" Type="http://schemas.openxmlformats.org/officeDocument/2006/relationships/image" Target="../media/image1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7.png"/><Relationship Id="rId7" Type="http://schemas.openxmlformats.org/officeDocument/2006/relationships/image" Target="../media/image20.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6.png"/><Relationship Id="rId11" Type="http://schemas.openxmlformats.org/officeDocument/2006/relationships/image" Target="../media/image36.png"/><Relationship Id="rId10" Type="http://schemas.openxmlformats.org/officeDocument/2006/relationships/image" Target="../media/image33.png"/><Relationship Id="rId9" Type="http://schemas.openxmlformats.org/officeDocument/2006/relationships/image" Target="../media/image37.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5.png"/><Relationship Id="rId10" Type="http://schemas.openxmlformats.org/officeDocument/2006/relationships/image" Target="../media/image47.png"/><Relationship Id="rId9" Type="http://schemas.openxmlformats.org/officeDocument/2006/relationships/image" Target="../media/image44.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63.png"/></Relationships>
</file>

<file path=ppt/slides/_rels/slide8.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1.png"/><Relationship Id="rId13" Type="http://schemas.openxmlformats.org/officeDocument/2006/relationships/image" Target="../media/image48.png"/><Relationship Id="rId12"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4.png"/><Relationship Id="rId15" Type="http://schemas.openxmlformats.org/officeDocument/2006/relationships/image" Target="../media/image60.png"/><Relationship Id="rId14" Type="http://schemas.openxmlformats.org/officeDocument/2006/relationships/image" Target="../media/image57.png"/><Relationship Id="rId17" Type="http://schemas.openxmlformats.org/officeDocument/2006/relationships/image" Target="../media/image59.png"/><Relationship Id="rId16" Type="http://schemas.openxmlformats.org/officeDocument/2006/relationships/image" Target="../media/image56.png"/><Relationship Id="rId5" Type="http://schemas.openxmlformats.org/officeDocument/2006/relationships/image" Target="../media/image46.png"/><Relationship Id="rId6" Type="http://schemas.openxmlformats.org/officeDocument/2006/relationships/image" Target="../media/image55.png"/><Relationship Id="rId18" Type="http://schemas.openxmlformats.org/officeDocument/2006/relationships/image" Target="../media/image62.png"/><Relationship Id="rId7" Type="http://schemas.openxmlformats.org/officeDocument/2006/relationships/image" Target="../media/image50.png"/><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11" Type="http://schemas.openxmlformats.org/officeDocument/2006/relationships/image" Target="../media/image84.png"/><Relationship Id="rId10"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80.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6646451" y="3797300"/>
            <a:ext cx="7740597" cy="99187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6258032" y="4002990"/>
            <a:ext cx="8129016" cy="971301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0" y="55640"/>
            <a:ext cx="11211675" cy="10002761"/>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0" y="0"/>
            <a:ext cx="10346727" cy="9211062"/>
          </a:xfrm>
          <a:prstGeom prst="rect">
            <a:avLst/>
          </a:prstGeom>
          <a:noFill/>
          <a:ln>
            <a:noFill/>
          </a:ln>
        </p:spPr>
      </p:pic>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 name="Google Shape;22;p1"/>
          <p:cNvSpPr/>
          <p:nvPr/>
        </p:nvSpPr>
        <p:spPr>
          <a:xfrm>
            <a:off x="9513489" y="990600"/>
            <a:ext cx="5360070"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6F56"/>
              </a:buClr>
              <a:buSzPts val="24000"/>
              <a:buFont typeface="Dancing Script"/>
              <a:buNone/>
            </a:pPr>
            <a:r>
              <a:rPr b="1" i="0" lang="en-US" sz="24000" u="none" cap="none" strike="noStrike">
                <a:solidFill>
                  <a:srgbClr val="BF6F56"/>
                </a:solidFill>
                <a:latin typeface="Dancing Script"/>
                <a:ea typeface="Dancing Script"/>
                <a:cs typeface="Dancing Script"/>
                <a:sym typeface="Dancing Script"/>
              </a:rPr>
              <a:t>Spa</a:t>
            </a:r>
            <a:endParaRPr b="0" i="0" sz="24000" u="none" cap="none" strike="noStrike">
              <a:solidFill>
                <a:schemeClr val="dk1"/>
              </a:solidFill>
              <a:latin typeface="Calibri"/>
              <a:ea typeface="Calibri"/>
              <a:cs typeface="Calibri"/>
              <a:sym typeface="Calibri"/>
            </a:endParaRPr>
          </a:p>
        </p:txBody>
      </p:sp>
      <p:sp>
        <p:nvSpPr>
          <p:cNvPr id="23" name="Google Shape;23;p1"/>
          <p:cNvSpPr/>
          <p:nvPr/>
        </p:nvSpPr>
        <p:spPr>
          <a:xfrm>
            <a:off x="6769946" y="3810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7262"/>
              </a:buClr>
              <a:buSzPts val="6400"/>
              <a:buFont typeface="Poppins SemiBold"/>
              <a:buNone/>
            </a:pPr>
            <a:r>
              <a:rPr b="0" i="0" lang="en-US" sz="6400" u="none" cap="none" strike="noStrike">
                <a:solidFill>
                  <a:srgbClr val="517262"/>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4" name="Google Shape;24;p1"/>
          <p:cNvPicPr preferRelativeResize="0"/>
          <p:nvPr/>
        </p:nvPicPr>
        <p:blipFill rotWithShape="1">
          <a:blip r:embed="rId8">
            <a:alphaModFix/>
          </a:blip>
          <a:srcRect b="0" l="0" r="0" t="0"/>
          <a:stretch/>
        </p:blipFill>
        <p:spPr>
          <a:xfrm>
            <a:off x="4293137" y="3848100"/>
            <a:ext cx="15445130" cy="9861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224" name="Shape 224"/>
        <p:cNvGrpSpPr/>
        <p:nvPr/>
      </p:nvGrpSpPr>
      <p:grpSpPr>
        <a:xfrm>
          <a:off x="0" y="0"/>
          <a:ext cx="0" cy="0"/>
          <a:chOff x="0" y="0"/>
          <a:chExt cx="0" cy="0"/>
        </a:xfrm>
      </p:grpSpPr>
      <p:pic>
        <p:nvPicPr>
          <p:cNvPr descr=" " id="225" name="Google Shape;225;p10"/>
          <p:cNvPicPr preferRelativeResize="0"/>
          <p:nvPr/>
        </p:nvPicPr>
        <p:blipFill rotWithShape="1">
          <a:blip r:embed="rId3">
            <a:alphaModFix/>
          </a:blip>
          <a:srcRect b="0" l="0" r="0" t="0"/>
          <a:stretch/>
        </p:blipFill>
        <p:spPr>
          <a:xfrm>
            <a:off x="16646451" y="3797300"/>
            <a:ext cx="7740597" cy="9918700"/>
          </a:xfrm>
          <a:prstGeom prst="rect">
            <a:avLst/>
          </a:prstGeom>
          <a:noFill/>
          <a:ln>
            <a:noFill/>
          </a:ln>
        </p:spPr>
      </p:pic>
      <p:pic>
        <p:nvPicPr>
          <p:cNvPr descr=" " id="226" name="Google Shape;226;p10"/>
          <p:cNvPicPr preferRelativeResize="0"/>
          <p:nvPr/>
        </p:nvPicPr>
        <p:blipFill rotWithShape="1">
          <a:blip r:embed="rId4">
            <a:alphaModFix/>
          </a:blip>
          <a:srcRect b="0" l="0" r="0" t="0"/>
          <a:stretch/>
        </p:blipFill>
        <p:spPr>
          <a:xfrm>
            <a:off x="16258032" y="4002993"/>
            <a:ext cx="8129016" cy="9713007"/>
          </a:xfrm>
          <a:prstGeom prst="rect">
            <a:avLst/>
          </a:prstGeom>
          <a:noFill/>
          <a:ln>
            <a:noFill/>
          </a:ln>
        </p:spPr>
      </p:pic>
      <p:pic>
        <p:nvPicPr>
          <p:cNvPr descr=" " id="227" name="Google Shape;227;p10"/>
          <p:cNvPicPr preferRelativeResize="0"/>
          <p:nvPr/>
        </p:nvPicPr>
        <p:blipFill rotWithShape="1">
          <a:blip r:embed="rId5">
            <a:alphaModFix/>
          </a:blip>
          <a:srcRect b="0" l="0" r="0" t="0"/>
          <a:stretch/>
        </p:blipFill>
        <p:spPr>
          <a:xfrm>
            <a:off x="0" y="55637"/>
            <a:ext cx="11211675" cy="10002763"/>
          </a:xfrm>
          <a:prstGeom prst="rect">
            <a:avLst/>
          </a:prstGeom>
          <a:noFill/>
          <a:ln>
            <a:noFill/>
          </a:ln>
        </p:spPr>
      </p:pic>
      <p:pic>
        <p:nvPicPr>
          <p:cNvPr descr=" " id="228" name="Google Shape;228;p10"/>
          <p:cNvPicPr preferRelativeResize="0"/>
          <p:nvPr/>
        </p:nvPicPr>
        <p:blipFill rotWithShape="1">
          <a:blip r:embed="rId6">
            <a:alphaModFix/>
          </a:blip>
          <a:srcRect b="0" l="0" r="0" t="0"/>
          <a:stretch/>
        </p:blipFill>
        <p:spPr>
          <a:xfrm>
            <a:off x="0" y="0"/>
            <a:ext cx="10346727" cy="9211059"/>
          </a:xfrm>
          <a:prstGeom prst="rect">
            <a:avLst/>
          </a:prstGeom>
          <a:noFill/>
          <a:ln>
            <a:noFill/>
          </a:ln>
        </p:spPr>
      </p:pic>
      <p:sp>
        <p:nvSpPr>
          <p:cNvPr id="229" name="Google Shape;229;p10"/>
          <p:cNvSpPr/>
          <p:nvPr/>
        </p:nvSpPr>
        <p:spPr>
          <a:xfrm>
            <a:off x="4695354" y="1231900"/>
            <a:ext cx="14996341" cy="2777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The Magic of Dragons: </a:t>
            </a:r>
            <a:endParaRPr b="0" i="0" sz="8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A Research</a:t>
            </a:r>
            <a:endParaRPr b="0" i="0" sz="8000" u="none" cap="none" strike="noStrike">
              <a:solidFill>
                <a:schemeClr val="dk1"/>
              </a:solidFill>
              <a:latin typeface="Calibri"/>
              <a:ea typeface="Calibri"/>
              <a:cs typeface="Calibri"/>
              <a:sym typeface="Calibri"/>
            </a:endParaRPr>
          </a:p>
        </p:txBody>
      </p:sp>
      <p:sp>
        <p:nvSpPr>
          <p:cNvPr id="230" name="Google Shape;230;p10"/>
          <p:cNvSpPr/>
          <p:nvPr/>
        </p:nvSpPr>
        <p:spPr>
          <a:xfrm>
            <a:off x="1536892"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p:nvPr/>
        </p:nvSpPr>
        <p:spPr>
          <a:xfrm>
            <a:off x="1536892" y="4724400"/>
            <a:ext cx="8205226" cy="8204200"/>
          </a:xfrm>
          <a:prstGeom prst="ellipse">
            <a:avLst/>
          </a:prstGeom>
          <a:solidFill>
            <a:srgbClr val="BF6F56"/>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
          <p:cNvSpPr/>
          <p:nvPr/>
        </p:nvSpPr>
        <p:spPr>
          <a:xfrm>
            <a:off x="2565721" y="6616700"/>
            <a:ext cx="6160270" cy="6159500"/>
          </a:xfrm>
          <a:prstGeom prst="ellipse">
            <a:avLst/>
          </a:prstGeom>
          <a:solidFill>
            <a:srgbClr val="F4D3B9"/>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p:nvPr/>
        </p:nvSpPr>
        <p:spPr>
          <a:xfrm>
            <a:off x="3594549" y="8496300"/>
            <a:ext cx="4089911" cy="4089400"/>
          </a:xfrm>
          <a:prstGeom prst="ellipse">
            <a:avLst/>
          </a:prstGeom>
          <a:solidFill>
            <a:srgbClr val="FFFFFF"/>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
          <p:cNvSpPr/>
          <p:nvPr/>
        </p:nvSpPr>
        <p:spPr>
          <a:xfrm>
            <a:off x="4890111" y="5257800"/>
            <a:ext cx="1473384"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ncing Script"/>
              <a:buNone/>
            </a:pPr>
            <a:r>
              <a:rPr b="1" i="0" lang="en-US" sz="4800" u="none" cap="none" strike="noStrike">
                <a:solidFill>
                  <a:srgbClr val="FFFFFF"/>
                </a:solidFill>
                <a:latin typeface="Dancing Script"/>
                <a:ea typeface="Dancing Script"/>
                <a:cs typeface="Dancing Script"/>
                <a:sym typeface="Dancing Script"/>
              </a:rPr>
              <a:t>6.7M</a:t>
            </a:r>
            <a:endParaRPr b="0" i="0" sz="4800" u="none" cap="none" strike="noStrike">
              <a:solidFill>
                <a:schemeClr val="dk1"/>
              </a:solidFill>
              <a:latin typeface="Calibri"/>
              <a:ea typeface="Calibri"/>
              <a:cs typeface="Calibri"/>
              <a:sym typeface="Calibri"/>
            </a:endParaRPr>
          </a:p>
        </p:txBody>
      </p:sp>
      <p:sp>
        <p:nvSpPr>
          <p:cNvPr id="235" name="Google Shape;235;p10"/>
          <p:cNvSpPr/>
          <p:nvPr/>
        </p:nvSpPr>
        <p:spPr>
          <a:xfrm>
            <a:off x="4864708" y="10071100"/>
            <a:ext cx="1549594"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2.3M</a:t>
            </a:r>
            <a:endParaRPr b="0" i="0" sz="4800" u="none" cap="none" strike="noStrike">
              <a:solidFill>
                <a:schemeClr val="dk1"/>
              </a:solidFill>
              <a:latin typeface="Calibri"/>
              <a:ea typeface="Calibri"/>
              <a:cs typeface="Calibri"/>
              <a:sym typeface="Calibri"/>
            </a:endParaRPr>
          </a:p>
        </p:txBody>
      </p:sp>
      <p:sp>
        <p:nvSpPr>
          <p:cNvPr id="236" name="Google Shape;236;p10"/>
          <p:cNvSpPr/>
          <p:nvPr/>
        </p:nvSpPr>
        <p:spPr>
          <a:xfrm>
            <a:off x="4902813" y="7137400"/>
            <a:ext cx="1473384"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4.4M</a:t>
            </a:r>
            <a:endParaRPr b="0" i="0" sz="4800" u="none" cap="none" strike="noStrike">
              <a:solidFill>
                <a:schemeClr val="dk1"/>
              </a:solidFill>
              <a:latin typeface="Calibri"/>
              <a:ea typeface="Calibri"/>
              <a:cs typeface="Calibri"/>
              <a:sym typeface="Calibri"/>
            </a:endParaRPr>
          </a:p>
        </p:txBody>
      </p:sp>
      <p:sp>
        <p:nvSpPr>
          <p:cNvPr id="237" name="Google Shape;237;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9" name="Google Shape;239;p10"/>
          <p:cNvSpPr/>
          <p:nvPr/>
        </p:nvSpPr>
        <p:spPr>
          <a:xfrm>
            <a:off x="11469534" y="4724400"/>
            <a:ext cx="10173972"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p10"/>
          <p:cNvPicPr preferRelativeResize="0"/>
          <p:nvPr/>
        </p:nvPicPr>
        <p:blipFill rotWithShape="1">
          <a:blip r:embed="rId8">
            <a:alphaModFix/>
          </a:blip>
          <a:srcRect b="0" l="0" r="0" t="0"/>
          <a:stretch/>
        </p:blipFill>
        <p:spPr>
          <a:xfrm>
            <a:off x="11469534" y="4724400"/>
            <a:ext cx="1016254" cy="1016000"/>
          </a:xfrm>
          <a:prstGeom prst="rect">
            <a:avLst/>
          </a:prstGeom>
          <a:noFill/>
          <a:ln>
            <a:noFill/>
          </a:ln>
        </p:spPr>
      </p:pic>
      <p:sp>
        <p:nvSpPr>
          <p:cNvPr id="241" name="Google Shape;241;p10"/>
          <p:cNvSpPr/>
          <p:nvPr/>
        </p:nvSpPr>
        <p:spPr>
          <a:xfrm>
            <a:off x="11469534" y="6045200"/>
            <a:ext cx="1017397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0"/>
          <p:cNvSpPr/>
          <p:nvPr/>
        </p:nvSpPr>
        <p:spPr>
          <a:xfrm>
            <a:off x="11469534" y="6045200"/>
            <a:ext cx="10309455"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43" name="Google Shape;243;p10"/>
          <p:cNvSpPr/>
          <p:nvPr/>
        </p:nvSpPr>
        <p:spPr>
          <a:xfrm>
            <a:off x="11469534" y="8724900"/>
            <a:ext cx="10148568" cy="31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p10"/>
          <p:cNvPicPr preferRelativeResize="0"/>
          <p:nvPr/>
        </p:nvPicPr>
        <p:blipFill rotWithShape="1">
          <a:blip r:embed="rId9">
            <a:alphaModFix/>
          </a:blip>
          <a:srcRect b="0" l="0" r="0" t="0"/>
          <a:stretch/>
        </p:blipFill>
        <p:spPr>
          <a:xfrm>
            <a:off x="11469534" y="8724900"/>
            <a:ext cx="681687" cy="1016000"/>
          </a:xfrm>
          <a:prstGeom prst="rect">
            <a:avLst/>
          </a:prstGeom>
          <a:noFill/>
          <a:ln>
            <a:noFill/>
          </a:ln>
        </p:spPr>
      </p:pic>
      <p:sp>
        <p:nvSpPr>
          <p:cNvPr id="245" name="Google Shape;245;p10"/>
          <p:cNvSpPr/>
          <p:nvPr/>
        </p:nvSpPr>
        <p:spPr>
          <a:xfrm>
            <a:off x="11469534" y="10045700"/>
            <a:ext cx="10148568"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0"/>
          <p:cNvSpPr/>
          <p:nvPr/>
        </p:nvSpPr>
        <p:spPr>
          <a:xfrm>
            <a:off x="11469534" y="10045700"/>
            <a:ext cx="1028405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251" name="Shape 251"/>
        <p:cNvGrpSpPr/>
        <p:nvPr/>
      </p:nvGrpSpPr>
      <p:grpSpPr>
        <a:xfrm>
          <a:off x="0" y="0"/>
          <a:ext cx="0" cy="0"/>
          <a:chOff x="0" y="0"/>
          <a:chExt cx="0" cy="0"/>
        </a:xfrm>
      </p:grpSpPr>
      <p:pic>
        <p:nvPicPr>
          <p:cNvPr descr=" " id="252" name="Google Shape;252;p11"/>
          <p:cNvPicPr preferRelativeResize="0"/>
          <p:nvPr/>
        </p:nvPicPr>
        <p:blipFill rotWithShape="1">
          <a:blip r:embed="rId3">
            <a:alphaModFix/>
          </a:blip>
          <a:srcRect b="0" l="0" r="0" t="0"/>
          <a:stretch/>
        </p:blipFill>
        <p:spPr>
          <a:xfrm>
            <a:off x="16389519" y="5892800"/>
            <a:ext cx="7997529" cy="7823200"/>
          </a:xfrm>
          <a:prstGeom prst="rect">
            <a:avLst/>
          </a:prstGeom>
          <a:noFill/>
          <a:ln>
            <a:noFill/>
          </a:ln>
        </p:spPr>
      </p:pic>
      <p:pic>
        <p:nvPicPr>
          <p:cNvPr descr=" " id="253" name="Google Shape;253;p11"/>
          <p:cNvPicPr preferRelativeResize="0"/>
          <p:nvPr/>
        </p:nvPicPr>
        <p:blipFill rotWithShape="1">
          <a:blip r:embed="rId4">
            <a:alphaModFix/>
          </a:blip>
          <a:srcRect b="0" l="0" r="0" t="0"/>
          <a:stretch/>
        </p:blipFill>
        <p:spPr>
          <a:xfrm>
            <a:off x="16807351" y="6676479"/>
            <a:ext cx="7420292" cy="7039521"/>
          </a:xfrm>
          <a:prstGeom prst="rect">
            <a:avLst/>
          </a:prstGeom>
          <a:noFill/>
          <a:ln>
            <a:noFill/>
          </a:ln>
        </p:spPr>
      </p:pic>
      <p:pic>
        <p:nvPicPr>
          <p:cNvPr descr=" " id="254" name="Google Shape;254;p11"/>
          <p:cNvPicPr preferRelativeResize="0"/>
          <p:nvPr/>
        </p:nvPicPr>
        <p:blipFill rotWithShape="1">
          <a:blip r:embed="rId5">
            <a:alphaModFix/>
          </a:blip>
          <a:srcRect b="0" l="0" r="0" t="0"/>
          <a:stretch/>
        </p:blipFill>
        <p:spPr>
          <a:xfrm>
            <a:off x="79073" y="0"/>
            <a:ext cx="8761232" cy="6863060"/>
          </a:xfrm>
          <a:prstGeom prst="rect">
            <a:avLst/>
          </a:prstGeom>
          <a:noFill/>
          <a:ln>
            <a:noFill/>
          </a:ln>
        </p:spPr>
      </p:pic>
      <p:pic>
        <p:nvPicPr>
          <p:cNvPr descr=" " id="255" name="Google Shape;255;p11"/>
          <p:cNvPicPr preferRelativeResize="0"/>
          <p:nvPr/>
        </p:nvPicPr>
        <p:blipFill rotWithShape="1">
          <a:blip r:embed="rId6">
            <a:alphaModFix/>
          </a:blip>
          <a:srcRect b="0" l="0" r="0" t="0"/>
          <a:stretch/>
        </p:blipFill>
        <p:spPr>
          <a:xfrm>
            <a:off x="0" y="1234901"/>
            <a:ext cx="7898635" cy="4861099"/>
          </a:xfrm>
          <a:prstGeom prst="rect">
            <a:avLst/>
          </a:prstGeom>
          <a:noFill/>
          <a:ln>
            <a:noFill/>
          </a:ln>
        </p:spPr>
      </p:pic>
      <p:sp>
        <p:nvSpPr>
          <p:cNvPr id="256" name="Google Shape;25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p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58" name="Google Shape;258;p11"/>
          <p:cNvSpPr/>
          <p:nvPr/>
        </p:nvSpPr>
        <p:spPr>
          <a:xfrm>
            <a:off x="1778222" y="2324100"/>
            <a:ext cx="6439705" cy="10210800"/>
          </a:xfrm>
          <a:prstGeom prst="roundRect">
            <a:avLst>
              <a:gd fmla="val 3124" name="adj"/>
            </a:avLst>
          </a:prstGeom>
          <a:noFill/>
          <a:ln cap="flat" cmpd="sng" w="127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4185173" y="2781300"/>
            <a:ext cx="1625803" cy="1625600"/>
          </a:xfrm>
          <a:prstGeom prst="roundRect">
            <a:avLst>
              <a:gd fmla="val 78188"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p11"/>
          <p:cNvPicPr preferRelativeResize="0"/>
          <p:nvPr/>
        </p:nvPicPr>
        <p:blipFill rotWithShape="1">
          <a:blip r:embed="rId8">
            <a:alphaModFix/>
          </a:blip>
          <a:srcRect b="0" l="0" r="0" t="0"/>
          <a:stretch/>
        </p:blipFill>
        <p:spPr>
          <a:xfrm>
            <a:off x="4557070" y="3086100"/>
            <a:ext cx="882010" cy="1016000"/>
          </a:xfrm>
          <a:prstGeom prst="rect">
            <a:avLst/>
          </a:prstGeom>
          <a:noFill/>
          <a:ln>
            <a:noFill/>
          </a:ln>
        </p:spPr>
      </p:pic>
      <p:sp>
        <p:nvSpPr>
          <p:cNvPr id="261" name="Google Shape;261;p11"/>
          <p:cNvSpPr/>
          <p:nvPr/>
        </p:nvSpPr>
        <p:spPr>
          <a:xfrm>
            <a:off x="4274084" y="4711700"/>
            <a:ext cx="144798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Basic</a:t>
            </a:r>
            <a:endParaRPr b="0" i="0" sz="4800" u="none" cap="none" strike="noStrike">
              <a:solidFill>
                <a:schemeClr val="dk1"/>
              </a:solidFill>
              <a:latin typeface="Calibri"/>
              <a:ea typeface="Calibri"/>
              <a:cs typeface="Calibri"/>
              <a:sym typeface="Calibri"/>
            </a:endParaRPr>
          </a:p>
        </p:txBody>
      </p:sp>
      <p:sp>
        <p:nvSpPr>
          <p:cNvPr id="262" name="Google Shape;262;p11"/>
          <p:cNvSpPr/>
          <p:nvPr/>
        </p:nvSpPr>
        <p:spPr>
          <a:xfrm>
            <a:off x="2235479" y="5753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3" name="Google Shape;263;p11"/>
          <p:cNvSpPr/>
          <p:nvPr/>
        </p:nvSpPr>
        <p:spPr>
          <a:xfrm>
            <a:off x="3600900" y="11341100"/>
            <a:ext cx="27943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$10/month</a:t>
            </a:r>
            <a:endParaRPr b="0" i="0" sz="4800" u="none" cap="none" strike="noStrike">
              <a:solidFill>
                <a:schemeClr val="dk1"/>
              </a:solidFill>
              <a:latin typeface="Calibri"/>
              <a:ea typeface="Calibri"/>
              <a:cs typeface="Calibri"/>
              <a:sym typeface="Calibri"/>
            </a:endParaRPr>
          </a:p>
        </p:txBody>
      </p:sp>
      <p:sp>
        <p:nvSpPr>
          <p:cNvPr id="264" name="Google Shape;264;p11"/>
          <p:cNvSpPr/>
          <p:nvPr/>
        </p:nvSpPr>
        <p:spPr>
          <a:xfrm>
            <a:off x="8980022" y="2324100"/>
            <a:ext cx="6439705" cy="10210800"/>
          </a:xfrm>
          <a:prstGeom prst="roundRect">
            <a:avLst>
              <a:gd fmla="val 3124" name="adj"/>
            </a:avLst>
          </a:prstGeom>
          <a:noFill/>
          <a:ln cap="flat" cmpd="sng" w="127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11386973" y="2781300"/>
            <a:ext cx="1625803" cy="1625600"/>
          </a:xfrm>
          <a:prstGeom prst="roundRect">
            <a:avLst>
              <a:gd fmla="val 78188"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p11"/>
          <p:cNvPicPr preferRelativeResize="0"/>
          <p:nvPr/>
        </p:nvPicPr>
        <p:blipFill rotWithShape="1">
          <a:blip r:embed="rId9">
            <a:alphaModFix/>
          </a:blip>
          <a:srcRect b="0" l="0" r="0" t="0"/>
          <a:stretch/>
        </p:blipFill>
        <p:spPr>
          <a:xfrm>
            <a:off x="11717844" y="3086100"/>
            <a:ext cx="964065" cy="1015988"/>
          </a:xfrm>
          <a:prstGeom prst="rect">
            <a:avLst/>
          </a:prstGeom>
          <a:noFill/>
          <a:ln>
            <a:noFill/>
          </a:ln>
        </p:spPr>
      </p:pic>
      <p:sp>
        <p:nvSpPr>
          <p:cNvPr id="267" name="Google Shape;267;p11"/>
          <p:cNvSpPr/>
          <p:nvPr/>
        </p:nvSpPr>
        <p:spPr>
          <a:xfrm>
            <a:off x="11602900" y="4711700"/>
            <a:ext cx="11939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Elite</a:t>
            </a:r>
            <a:endParaRPr b="0" i="0" sz="4800" u="none" cap="none" strike="noStrike">
              <a:solidFill>
                <a:schemeClr val="dk1"/>
              </a:solidFill>
              <a:latin typeface="Calibri"/>
              <a:ea typeface="Calibri"/>
              <a:cs typeface="Calibri"/>
              <a:sym typeface="Calibri"/>
            </a:endParaRPr>
          </a:p>
        </p:txBody>
      </p:sp>
      <p:sp>
        <p:nvSpPr>
          <p:cNvPr id="268" name="Google Shape;268;p11"/>
          <p:cNvSpPr/>
          <p:nvPr/>
        </p:nvSpPr>
        <p:spPr>
          <a:xfrm>
            <a:off x="9437280" y="5753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9" name="Google Shape;269;p11"/>
          <p:cNvSpPr/>
          <p:nvPr/>
        </p:nvSpPr>
        <p:spPr>
          <a:xfrm>
            <a:off x="10764595" y="11341100"/>
            <a:ext cx="287055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$50/month</a:t>
            </a:r>
            <a:endParaRPr b="0" i="0" sz="4800" u="none" cap="none" strike="noStrike">
              <a:solidFill>
                <a:schemeClr val="dk1"/>
              </a:solidFill>
              <a:latin typeface="Calibri"/>
              <a:ea typeface="Calibri"/>
              <a:cs typeface="Calibri"/>
              <a:sym typeface="Calibri"/>
            </a:endParaRPr>
          </a:p>
        </p:txBody>
      </p:sp>
      <p:sp>
        <p:nvSpPr>
          <p:cNvPr id="270" name="Google Shape;270;p11"/>
          <p:cNvSpPr/>
          <p:nvPr/>
        </p:nvSpPr>
        <p:spPr>
          <a:xfrm>
            <a:off x="16181822" y="2324100"/>
            <a:ext cx="6439705" cy="10210800"/>
          </a:xfrm>
          <a:prstGeom prst="roundRect">
            <a:avLst>
              <a:gd fmla="val 3124" name="adj"/>
            </a:avLst>
          </a:prstGeom>
          <a:noFill/>
          <a:ln cap="flat" cmpd="sng" w="127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18588773" y="2781300"/>
            <a:ext cx="1625803" cy="1625600"/>
          </a:xfrm>
          <a:prstGeom prst="roundRect">
            <a:avLst>
              <a:gd fmla="val 78188"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p11"/>
          <p:cNvPicPr preferRelativeResize="0"/>
          <p:nvPr/>
        </p:nvPicPr>
        <p:blipFill rotWithShape="1">
          <a:blip r:embed="rId10">
            <a:alphaModFix/>
          </a:blip>
          <a:srcRect b="0" l="0" r="0" t="0"/>
          <a:stretch/>
        </p:blipFill>
        <p:spPr>
          <a:xfrm>
            <a:off x="18947621" y="3086100"/>
            <a:ext cx="908108" cy="1016000"/>
          </a:xfrm>
          <a:prstGeom prst="rect">
            <a:avLst/>
          </a:prstGeom>
          <a:noFill/>
          <a:ln>
            <a:noFill/>
          </a:ln>
        </p:spPr>
      </p:pic>
      <p:sp>
        <p:nvSpPr>
          <p:cNvPr id="273" name="Google Shape;273;p11"/>
          <p:cNvSpPr/>
          <p:nvPr/>
        </p:nvSpPr>
        <p:spPr>
          <a:xfrm>
            <a:off x="18118815" y="4711700"/>
            <a:ext cx="256572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Legendary</a:t>
            </a:r>
            <a:endParaRPr b="0" i="0" sz="4800" u="none" cap="none" strike="noStrike">
              <a:solidFill>
                <a:schemeClr val="dk1"/>
              </a:solidFill>
              <a:latin typeface="Calibri"/>
              <a:ea typeface="Calibri"/>
              <a:cs typeface="Calibri"/>
              <a:sym typeface="Calibri"/>
            </a:endParaRPr>
          </a:p>
        </p:txBody>
      </p:sp>
      <p:sp>
        <p:nvSpPr>
          <p:cNvPr id="274" name="Google Shape;274;p11"/>
          <p:cNvSpPr/>
          <p:nvPr/>
        </p:nvSpPr>
        <p:spPr>
          <a:xfrm>
            <a:off x="16639080" y="5753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75" name="Google Shape;275;p11"/>
          <p:cNvSpPr/>
          <p:nvPr/>
        </p:nvSpPr>
        <p:spPr>
          <a:xfrm>
            <a:off x="17801275" y="11341100"/>
            <a:ext cx="320080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$100/month</a:t>
            </a:r>
            <a:endParaRPr b="0" i="0" sz="4800" u="none" cap="none" strike="noStrike">
              <a:solidFill>
                <a:schemeClr val="dk1"/>
              </a:solidFill>
              <a:latin typeface="Calibri"/>
              <a:ea typeface="Calibri"/>
              <a:cs typeface="Calibri"/>
              <a:sym typeface="Calibri"/>
            </a:endParaRPr>
          </a:p>
        </p:txBody>
      </p:sp>
      <p:sp>
        <p:nvSpPr>
          <p:cNvPr id="276" name="Google Shape;276;p11"/>
          <p:cNvSpPr/>
          <p:nvPr/>
        </p:nvSpPr>
        <p:spPr>
          <a:xfrm>
            <a:off x="4072976" y="622300"/>
            <a:ext cx="1499634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Pricing Plan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281" name="Shape 281"/>
        <p:cNvGrpSpPr/>
        <p:nvPr/>
      </p:nvGrpSpPr>
      <p:grpSpPr>
        <a:xfrm>
          <a:off x="0" y="0"/>
          <a:ext cx="0" cy="0"/>
          <a:chOff x="0" y="0"/>
          <a:chExt cx="0" cy="0"/>
        </a:xfrm>
      </p:grpSpPr>
      <p:pic>
        <p:nvPicPr>
          <p:cNvPr descr=" " id="282" name="Google Shape;282;p12"/>
          <p:cNvPicPr preferRelativeResize="0"/>
          <p:nvPr/>
        </p:nvPicPr>
        <p:blipFill rotWithShape="1">
          <a:blip r:embed="rId3">
            <a:alphaModFix/>
          </a:blip>
          <a:srcRect b="0" l="0" r="0" t="0"/>
          <a:stretch/>
        </p:blipFill>
        <p:spPr>
          <a:xfrm>
            <a:off x="0" y="6299212"/>
            <a:ext cx="9211960" cy="7416788"/>
          </a:xfrm>
          <a:prstGeom prst="rect">
            <a:avLst/>
          </a:prstGeom>
          <a:noFill/>
          <a:ln>
            <a:noFill/>
          </a:ln>
        </p:spPr>
      </p:pic>
      <p:pic>
        <p:nvPicPr>
          <p:cNvPr descr=" " id="283" name="Google Shape;283;p12"/>
          <p:cNvPicPr preferRelativeResize="0"/>
          <p:nvPr/>
        </p:nvPicPr>
        <p:blipFill rotWithShape="1">
          <a:blip r:embed="rId4">
            <a:alphaModFix/>
          </a:blip>
          <a:srcRect b="0" l="0" r="0" t="0"/>
          <a:stretch/>
        </p:blipFill>
        <p:spPr>
          <a:xfrm>
            <a:off x="0" y="7048736"/>
            <a:ext cx="8684931" cy="6667264"/>
          </a:xfrm>
          <a:prstGeom prst="rect">
            <a:avLst/>
          </a:prstGeom>
          <a:noFill/>
          <a:ln>
            <a:noFill/>
          </a:ln>
        </p:spPr>
      </p:pic>
      <p:pic>
        <p:nvPicPr>
          <p:cNvPr descr=" " id="284" name="Google Shape;284;p12"/>
          <p:cNvPicPr preferRelativeResize="0"/>
          <p:nvPr/>
        </p:nvPicPr>
        <p:blipFill rotWithShape="1">
          <a:blip r:embed="rId5">
            <a:alphaModFix/>
          </a:blip>
          <a:srcRect b="0" l="0" r="0" t="0"/>
          <a:stretch/>
        </p:blipFill>
        <p:spPr>
          <a:xfrm>
            <a:off x="14962470" y="0"/>
            <a:ext cx="9424578" cy="6756400"/>
          </a:xfrm>
          <a:prstGeom prst="rect">
            <a:avLst/>
          </a:prstGeom>
          <a:noFill/>
          <a:ln>
            <a:noFill/>
          </a:ln>
        </p:spPr>
      </p:pic>
      <p:pic>
        <p:nvPicPr>
          <p:cNvPr descr=" " id="285" name="Google Shape;285;p12"/>
          <p:cNvPicPr preferRelativeResize="0"/>
          <p:nvPr/>
        </p:nvPicPr>
        <p:blipFill rotWithShape="1">
          <a:blip r:embed="rId6">
            <a:alphaModFix/>
          </a:blip>
          <a:srcRect b="0" l="0" r="0" t="0"/>
          <a:stretch/>
        </p:blipFill>
        <p:spPr>
          <a:xfrm>
            <a:off x="15363004" y="0"/>
            <a:ext cx="8922989" cy="6401594"/>
          </a:xfrm>
          <a:prstGeom prst="rect">
            <a:avLst/>
          </a:prstGeom>
          <a:noFill/>
          <a:ln>
            <a:noFill/>
          </a:ln>
        </p:spPr>
      </p:pic>
      <p:pic>
        <p:nvPicPr>
          <p:cNvPr descr=" " id="286" name="Google Shape;286;p12"/>
          <p:cNvPicPr preferRelativeResize="0"/>
          <p:nvPr/>
        </p:nvPicPr>
        <p:blipFill rotWithShape="1">
          <a:blip r:embed="rId7">
            <a:alphaModFix/>
          </a:blip>
          <a:srcRect b="0" l="0" r="0" t="0"/>
          <a:stretch/>
        </p:blipFill>
        <p:spPr>
          <a:xfrm>
            <a:off x="21186248" y="12700000"/>
            <a:ext cx="3200800" cy="1016000"/>
          </a:xfrm>
          <a:prstGeom prst="rect">
            <a:avLst/>
          </a:prstGeom>
          <a:noFill/>
          <a:ln>
            <a:noFill/>
          </a:ln>
        </p:spPr>
      </p:pic>
      <p:pic>
        <p:nvPicPr>
          <p:cNvPr descr=" " id="287" name="Google Shape;287;p12"/>
          <p:cNvPicPr preferRelativeResize="0"/>
          <p:nvPr/>
        </p:nvPicPr>
        <p:blipFill rotWithShape="1">
          <a:blip r:embed="rId8">
            <a:alphaModFix/>
          </a:blip>
          <a:srcRect b="0" l="0" r="0" t="0"/>
          <a:stretch/>
        </p:blipFill>
        <p:spPr>
          <a:xfrm>
            <a:off x="381048" y="2146300"/>
            <a:ext cx="23637654" cy="9436100"/>
          </a:xfrm>
          <a:prstGeom prst="rect">
            <a:avLst/>
          </a:prstGeom>
          <a:noFill/>
          <a:ln>
            <a:noFill/>
          </a:ln>
        </p:spPr>
      </p:pic>
      <p:sp>
        <p:nvSpPr>
          <p:cNvPr id="288" name="Google Shape;288;p12"/>
          <p:cNvSpPr/>
          <p:nvPr/>
        </p:nvSpPr>
        <p:spPr>
          <a:xfrm>
            <a:off x="381048" y="3352800"/>
            <a:ext cx="5347368" cy="808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685886" y="4762500"/>
            <a:ext cx="4737692" cy="63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a:off x="685886"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685886"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a:off x="609676" y="47625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Eclipse</a:t>
            </a:r>
            <a:endParaRPr b="0" i="0" sz="3600" u="none" cap="none" strike="noStrike">
              <a:solidFill>
                <a:schemeClr val="dk1"/>
              </a:solidFill>
              <a:latin typeface="Calibri"/>
              <a:ea typeface="Calibri"/>
              <a:cs typeface="Calibri"/>
              <a:sym typeface="Calibri"/>
            </a:endParaRPr>
          </a:p>
        </p:txBody>
      </p:sp>
      <p:sp>
        <p:nvSpPr>
          <p:cNvPr id="293" name="Google Shape;293;p12"/>
          <p:cNvSpPr/>
          <p:nvPr/>
        </p:nvSpPr>
        <p:spPr>
          <a:xfrm>
            <a:off x="618144"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4" name="Google Shape;294;p12"/>
          <p:cNvPicPr preferRelativeResize="0"/>
          <p:nvPr/>
        </p:nvPicPr>
        <p:blipFill rotWithShape="1">
          <a:blip r:embed="rId9">
            <a:alphaModFix/>
          </a:blip>
          <a:srcRect b="0" l="0" r="0" t="0"/>
          <a:stretch/>
        </p:blipFill>
        <p:spPr>
          <a:xfrm>
            <a:off x="2241830" y="7137400"/>
            <a:ext cx="1625803" cy="1625600"/>
          </a:xfrm>
          <a:prstGeom prst="rect">
            <a:avLst/>
          </a:prstGeom>
          <a:noFill/>
          <a:ln>
            <a:noFill/>
          </a:ln>
        </p:spPr>
      </p:pic>
      <p:pic>
        <p:nvPicPr>
          <p:cNvPr descr=" " id="295" name="Google Shape;295;p12"/>
          <p:cNvPicPr preferRelativeResize="0"/>
          <p:nvPr/>
        </p:nvPicPr>
        <p:blipFill rotWithShape="1">
          <a:blip r:embed="rId10">
            <a:alphaModFix/>
          </a:blip>
          <a:srcRect b="0" l="0" r="0" t="0"/>
          <a:stretch/>
        </p:blipFill>
        <p:spPr>
          <a:xfrm>
            <a:off x="2326518" y="7222083"/>
            <a:ext cx="1456422" cy="1456246"/>
          </a:xfrm>
          <a:prstGeom prst="rect">
            <a:avLst/>
          </a:prstGeom>
          <a:noFill/>
          <a:ln>
            <a:noFill/>
          </a:ln>
        </p:spPr>
      </p:pic>
      <p:sp>
        <p:nvSpPr>
          <p:cNvPr id="296" name="Google Shape;296;p12"/>
          <p:cNvSpPr/>
          <p:nvPr/>
        </p:nvSpPr>
        <p:spPr>
          <a:xfrm>
            <a:off x="685886"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a:off x="685886"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
          <p:cNvSpPr/>
          <p:nvPr/>
        </p:nvSpPr>
        <p:spPr>
          <a:xfrm>
            <a:off x="609676"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Quest</a:t>
            </a:r>
            <a:endParaRPr b="0" i="0" sz="3600" u="none" cap="none" strike="noStrike">
              <a:solidFill>
                <a:schemeClr val="dk1"/>
              </a:solidFill>
              <a:latin typeface="Calibri"/>
              <a:ea typeface="Calibri"/>
              <a:cs typeface="Calibri"/>
              <a:sym typeface="Calibri"/>
            </a:endParaRPr>
          </a:p>
        </p:txBody>
      </p:sp>
      <p:sp>
        <p:nvSpPr>
          <p:cNvPr id="299" name="Google Shape;299;p12"/>
          <p:cNvSpPr/>
          <p:nvPr/>
        </p:nvSpPr>
        <p:spPr>
          <a:xfrm>
            <a:off x="618144" y="99187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300" name="Google Shape;300;p12"/>
          <p:cNvSpPr/>
          <p:nvPr/>
        </p:nvSpPr>
        <p:spPr>
          <a:xfrm>
            <a:off x="6477810" y="3352800"/>
            <a:ext cx="5347368" cy="808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6782648" y="4762500"/>
            <a:ext cx="4737692" cy="63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6782648"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6782648"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2"/>
          <p:cNvSpPr/>
          <p:nvPr/>
        </p:nvSpPr>
        <p:spPr>
          <a:xfrm>
            <a:off x="6706438" y="47625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Eclipse</a:t>
            </a:r>
            <a:endParaRPr b="0" i="0" sz="3600" u="none" cap="none" strike="noStrike">
              <a:solidFill>
                <a:schemeClr val="dk1"/>
              </a:solidFill>
              <a:latin typeface="Calibri"/>
              <a:ea typeface="Calibri"/>
              <a:cs typeface="Calibri"/>
              <a:sym typeface="Calibri"/>
            </a:endParaRPr>
          </a:p>
        </p:txBody>
      </p:sp>
      <p:sp>
        <p:nvSpPr>
          <p:cNvPr id="305" name="Google Shape;305;p12"/>
          <p:cNvSpPr/>
          <p:nvPr/>
        </p:nvSpPr>
        <p:spPr>
          <a:xfrm>
            <a:off x="6714906"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06" name="Google Shape;306;p12"/>
          <p:cNvPicPr preferRelativeResize="0"/>
          <p:nvPr/>
        </p:nvPicPr>
        <p:blipFill rotWithShape="1">
          <a:blip r:embed="rId9">
            <a:alphaModFix/>
          </a:blip>
          <a:srcRect b="0" l="0" r="0" t="0"/>
          <a:stretch/>
        </p:blipFill>
        <p:spPr>
          <a:xfrm>
            <a:off x="8338592" y="7137400"/>
            <a:ext cx="1625803" cy="1625600"/>
          </a:xfrm>
          <a:prstGeom prst="rect">
            <a:avLst/>
          </a:prstGeom>
          <a:noFill/>
          <a:ln>
            <a:noFill/>
          </a:ln>
        </p:spPr>
      </p:pic>
      <p:pic>
        <p:nvPicPr>
          <p:cNvPr descr=" " id="307" name="Google Shape;307;p12"/>
          <p:cNvPicPr preferRelativeResize="0"/>
          <p:nvPr/>
        </p:nvPicPr>
        <p:blipFill rotWithShape="1">
          <a:blip r:embed="rId11">
            <a:alphaModFix/>
          </a:blip>
          <a:srcRect b="0" l="0" r="0" t="0"/>
          <a:stretch/>
        </p:blipFill>
        <p:spPr>
          <a:xfrm>
            <a:off x="8541818" y="7340600"/>
            <a:ext cx="1192256" cy="1190414"/>
          </a:xfrm>
          <a:prstGeom prst="rect">
            <a:avLst/>
          </a:prstGeom>
          <a:noFill/>
          <a:ln>
            <a:noFill/>
          </a:ln>
        </p:spPr>
      </p:pic>
      <p:sp>
        <p:nvSpPr>
          <p:cNvPr id="308" name="Google Shape;308;p12"/>
          <p:cNvSpPr/>
          <p:nvPr/>
        </p:nvSpPr>
        <p:spPr>
          <a:xfrm>
            <a:off x="6782648"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2"/>
          <p:cNvSpPr/>
          <p:nvPr/>
        </p:nvSpPr>
        <p:spPr>
          <a:xfrm>
            <a:off x="6782648"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2"/>
          <p:cNvSpPr/>
          <p:nvPr/>
        </p:nvSpPr>
        <p:spPr>
          <a:xfrm>
            <a:off x="6706438"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Quest</a:t>
            </a:r>
            <a:endParaRPr b="0" i="0" sz="3600" u="none" cap="none" strike="noStrike">
              <a:solidFill>
                <a:schemeClr val="dk1"/>
              </a:solidFill>
              <a:latin typeface="Calibri"/>
              <a:ea typeface="Calibri"/>
              <a:cs typeface="Calibri"/>
              <a:sym typeface="Calibri"/>
            </a:endParaRPr>
          </a:p>
        </p:txBody>
      </p:sp>
      <p:sp>
        <p:nvSpPr>
          <p:cNvPr id="311" name="Google Shape;311;p12"/>
          <p:cNvSpPr/>
          <p:nvPr/>
        </p:nvSpPr>
        <p:spPr>
          <a:xfrm>
            <a:off x="6714906" y="99187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312" name="Google Shape;312;p12"/>
          <p:cNvSpPr/>
          <p:nvPr/>
        </p:nvSpPr>
        <p:spPr>
          <a:xfrm>
            <a:off x="12574572" y="3352800"/>
            <a:ext cx="5347368" cy="808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12879410" y="4762500"/>
            <a:ext cx="4737692" cy="63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12879410"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12879410"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
          <p:cNvSpPr/>
          <p:nvPr/>
        </p:nvSpPr>
        <p:spPr>
          <a:xfrm>
            <a:off x="12803200" y="47625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Eclipse</a:t>
            </a:r>
            <a:endParaRPr b="0" i="0" sz="3600" u="none" cap="none" strike="noStrike">
              <a:solidFill>
                <a:schemeClr val="dk1"/>
              </a:solidFill>
              <a:latin typeface="Calibri"/>
              <a:ea typeface="Calibri"/>
              <a:cs typeface="Calibri"/>
              <a:sym typeface="Calibri"/>
            </a:endParaRPr>
          </a:p>
        </p:txBody>
      </p:sp>
      <p:sp>
        <p:nvSpPr>
          <p:cNvPr id="317" name="Google Shape;317;p12"/>
          <p:cNvSpPr/>
          <p:nvPr/>
        </p:nvSpPr>
        <p:spPr>
          <a:xfrm>
            <a:off x="12811668"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18" name="Google Shape;318;p12"/>
          <p:cNvPicPr preferRelativeResize="0"/>
          <p:nvPr/>
        </p:nvPicPr>
        <p:blipFill rotWithShape="1">
          <a:blip r:embed="rId9">
            <a:alphaModFix/>
          </a:blip>
          <a:srcRect b="0" l="0" r="0" t="0"/>
          <a:stretch/>
        </p:blipFill>
        <p:spPr>
          <a:xfrm>
            <a:off x="14435354" y="7137400"/>
            <a:ext cx="1625803" cy="1625600"/>
          </a:xfrm>
          <a:prstGeom prst="rect">
            <a:avLst/>
          </a:prstGeom>
          <a:noFill/>
          <a:ln>
            <a:noFill/>
          </a:ln>
        </p:spPr>
      </p:pic>
      <p:pic>
        <p:nvPicPr>
          <p:cNvPr descr=" " id="319" name="Google Shape;319;p12"/>
          <p:cNvPicPr preferRelativeResize="0"/>
          <p:nvPr/>
        </p:nvPicPr>
        <p:blipFill rotWithShape="1">
          <a:blip r:embed="rId12">
            <a:alphaModFix/>
          </a:blip>
          <a:srcRect b="0" l="0" r="0" t="0"/>
          <a:stretch/>
        </p:blipFill>
        <p:spPr>
          <a:xfrm>
            <a:off x="14536942" y="7142162"/>
            <a:ext cx="1519452" cy="1519262"/>
          </a:xfrm>
          <a:prstGeom prst="rect">
            <a:avLst/>
          </a:prstGeom>
          <a:noFill/>
          <a:ln>
            <a:noFill/>
          </a:ln>
        </p:spPr>
      </p:pic>
      <p:sp>
        <p:nvSpPr>
          <p:cNvPr id="320" name="Google Shape;320;p12"/>
          <p:cNvSpPr/>
          <p:nvPr/>
        </p:nvSpPr>
        <p:spPr>
          <a:xfrm>
            <a:off x="12879410"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12879410"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p:nvPr/>
        </p:nvSpPr>
        <p:spPr>
          <a:xfrm>
            <a:off x="12803200"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Quest</a:t>
            </a:r>
            <a:endParaRPr b="0" i="0" sz="3600" u="none" cap="none" strike="noStrike">
              <a:solidFill>
                <a:schemeClr val="dk1"/>
              </a:solidFill>
              <a:latin typeface="Calibri"/>
              <a:ea typeface="Calibri"/>
              <a:cs typeface="Calibri"/>
              <a:sym typeface="Calibri"/>
            </a:endParaRPr>
          </a:p>
        </p:txBody>
      </p:sp>
      <p:sp>
        <p:nvSpPr>
          <p:cNvPr id="323" name="Google Shape;323;p12"/>
          <p:cNvSpPr/>
          <p:nvPr/>
        </p:nvSpPr>
        <p:spPr>
          <a:xfrm>
            <a:off x="12811668" y="99187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324" name="Google Shape;324;p12"/>
          <p:cNvSpPr/>
          <p:nvPr/>
        </p:nvSpPr>
        <p:spPr>
          <a:xfrm>
            <a:off x="18671334" y="3352800"/>
            <a:ext cx="5347368" cy="808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18976172" y="4762500"/>
            <a:ext cx="4737692" cy="63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18976172"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p:nvPr/>
        </p:nvSpPr>
        <p:spPr>
          <a:xfrm>
            <a:off x="18976172" y="47625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
          <p:cNvSpPr/>
          <p:nvPr/>
        </p:nvSpPr>
        <p:spPr>
          <a:xfrm>
            <a:off x="18899962" y="47625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Eclipse</a:t>
            </a:r>
            <a:endParaRPr b="0" i="0" sz="3600" u="none" cap="none" strike="noStrike">
              <a:solidFill>
                <a:schemeClr val="dk1"/>
              </a:solidFill>
              <a:latin typeface="Calibri"/>
              <a:ea typeface="Calibri"/>
              <a:cs typeface="Calibri"/>
              <a:sym typeface="Calibri"/>
            </a:endParaRPr>
          </a:p>
        </p:txBody>
      </p:sp>
      <p:sp>
        <p:nvSpPr>
          <p:cNvPr id="329" name="Google Shape;329;p12"/>
          <p:cNvSpPr/>
          <p:nvPr/>
        </p:nvSpPr>
        <p:spPr>
          <a:xfrm>
            <a:off x="18908430" y="55118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30" name="Google Shape;330;p12"/>
          <p:cNvPicPr preferRelativeResize="0"/>
          <p:nvPr/>
        </p:nvPicPr>
        <p:blipFill rotWithShape="1">
          <a:blip r:embed="rId9">
            <a:alphaModFix/>
          </a:blip>
          <a:srcRect b="0" l="0" r="0" t="0"/>
          <a:stretch/>
        </p:blipFill>
        <p:spPr>
          <a:xfrm>
            <a:off x="20532116" y="7137400"/>
            <a:ext cx="1625803" cy="1625600"/>
          </a:xfrm>
          <a:prstGeom prst="rect">
            <a:avLst/>
          </a:prstGeom>
          <a:noFill/>
          <a:ln>
            <a:noFill/>
          </a:ln>
        </p:spPr>
      </p:pic>
      <p:pic>
        <p:nvPicPr>
          <p:cNvPr descr=" " id="331" name="Google Shape;331;p12"/>
          <p:cNvPicPr preferRelativeResize="0"/>
          <p:nvPr/>
        </p:nvPicPr>
        <p:blipFill rotWithShape="1">
          <a:blip r:embed="rId13">
            <a:alphaModFix/>
          </a:blip>
          <a:srcRect b="0" l="0" r="0" t="0"/>
          <a:stretch/>
        </p:blipFill>
        <p:spPr>
          <a:xfrm>
            <a:off x="20599860" y="7137400"/>
            <a:ext cx="1490319" cy="1625600"/>
          </a:xfrm>
          <a:prstGeom prst="rect">
            <a:avLst/>
          </a:prstGeom>
          <a:noFill/>
          <a:ln>
            <a:noFill/>
          </a:ln>
        </p:spPr>
      </p:pic>
      <p:sp>
        <p:nvSpPr>
          <p:cNvPr id="332" name="Google Shape;332;p12"/>
          <p:cNvSpPr/>
          <p:nvPr/>
        </p:nvSpPr>
        <p:spPr>
          <a:xfrm>
            <a:off x="18976172"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
          <p:cNvSpPr/>
          <p:nvPr/>
        </p:nvSpPr>
        <p:spPr>
          <a:xfrm>
            <a:off x="18976172" y="9169400"/>
            <a:ext cx="473769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18899962"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Quest</a:t>
            </a:r>
            <a:endParaRPr b="0" i="0" sz="3600" u="none" cap="none" strike="noStrike">
              <a:solidFill>
                <a:schemeClr val="dk1"/>
              </a:solidFill>
              <a:latin typeface="Calibri"/>
              <a:ea typeface="Calibri"/>
              <a:cs typeface="Calibri"/>
              <a:sym typeface="Calibri"/>
            </a:endParaRPr>
          </a:p>
        </p:txBody>
      </p:sp>
      <p:sp>
        <p:nvSpPr>
          <p:cNvPr id="335" name="Google Shape;335;p12"/>
          <p:cNvSpPr/>
          <p:nvPr/>
        </p:nvSpPr>
        <p:spPr>
          <a:xfrm>
            <a:off x="18908430" y="9918700"/>
            <a:ext cx="487317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336" name="Google Shape;336;p12"/>
          <p:cNvSpPr/>
          <p:nvPr/>
        </p:nvSpPr>
        <p:spPr>
          <a:xfrm>
            <a:off x="1994149" y="2146300"/>
            <a:ext cx="2133867" cy="2133600"/>
          </a:xfrm>
          <a:prstGeom prst="roundRect">
            <a:avLst>
              <a:gd fmla="val 198429"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2768946" y="2603500"/>
            <a:ext cx="922982"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8000"/>
              <a:buFont typeface="Dancing Script"/>
              <a:buNone/>
            </a:pPr>
            <a:r>
              <a:rPr b="1" i="0" lang="en-US" sz="8000" u="none" cap="none" strike="noStrike">
                <a:solidFill>
                  <a:srgbClr val="BF6F56"/>
                </a:solidFill>
                <a:latin typeface="Dancing Script"/>
                <a:ea typeface="Dancing Script"/>
                <a:cs typeface="Dancing Script"/>
                <a:sym typeface="Dancing Script"/>
              </a:rPr>
              <a:t>S</a:t>
            </a:r>
            <a:endParaRPr b="0" i="0" sz="8000" u="none" cap="none" strike="noStrike">
              <a:solidFill>
                <a:schemeClr val="dk1"/>
              </a:solidFill>
              <a:latin typeface="Calibri"/>
              <a:ea typeface="Calibri"/>
              <a:cs typeface="Calibri"/>
              <a:sym typeface="Calibri"/>
            </a:endParaRPr>
          </a:p>
        </p:txBody>
      </p:sp>
      <p:sp>
        <p:nvSpPr>
          <p:cNvPr id="338" name="Google Shape;338;p12"/>
          <p:cNvSpPr/>
          <p:nvPr/>
        </p:nvSpPr>
        <p:spPr>
          <a:xfrm>
            <a:off x="8090911" y="2146300"/>
            <a:ext cx="2133867" cy="2133600"/>
          </a:xfrm>
          <a:prstGeom prst="roundRect">
            <a:avLst>
              <a:gd fmla="val 198429"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p:nvPr/>
        </p:nvSpPr>
        <p:spPr>
          <a:xfrm>
            <a:off x="8668833" y="2603500"/>
            <a:ext cx="1316731"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8000"/>
              <a:buFont typeface="Dancing Script"/>
              <a:buNone/>
            </a:pPr>
            <a:r>
              <a:rPr b="1" i="0" lang="en-US" sz="8000" u="none" cap="none" strike="noStrike">
                <a:solidFill>
                  <a:srgbClr val="BF6F56"/>
                </a:solidFill>
                <a:latin typeface="Dancing Script"/>
                <a:ea typeface="Dancing Script"/>
                <a:cs typeface="Dancing Script"/>
                <a:sym typeface="Dancing Script"/>
              </a:rPr>
              <a:t>W</a:t>
            </a:r>
            <a:endParaRPr b="0" i="0" sz="8000" u="none" cap="none" strike="noStrike">
              <a:solidFill>
                <a:schemeClr val="dk1"/>
              </a:solidFill>
              <a:latin typeface="Calibri"/>
              <a:ea typeface="Calibri"/>
              <a:cs typeface="Calibri"/>
              <a:sym typeface="Calibri"/>
            </a:endParaRPr>
          </a:p>
        </p:txBody>
      </p:sp>
      <p:sp>
        <p:nvSpPr>
          <p:cNvPr id="340" name="Google Shape;340;p12"/>
          <p:cNvSpPr/>
          <p:nvPr/>
        </p:nvSpPr>
        <p:spPr>
          <a:xfrm>
            <a:off x="14187673" y="2146300"/>
            <a:ext cx="2133867" cy="2133600"/>
          </a:xfrm>
          <a:prstGeom prst="roundRect">
            <a:avLst>
              <a:gd fmla="val 198429"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
          <p:cNvSpPr/>
          <p:nvPr/>
        </p:nvSpPr>
        <p:spPr>
          <a:xfrm>
            <a:off x="14918015" y="2603500"/>
            <a:ext cx="101189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8000"/>
              <a:buFont typeface="Dancing Script"/>
              <a:buNone/>
            </a:pPr>
            <a:r>
              <a:rPr b="1" i="0" lang="en-US" sz="8000" u="none" cap="none" strike="noStrike">
                <a:solidFill>
                  <a:srgbClr val="BF6F56"/>
                </a:solidFill>
                <a:latin typeface="Dancing Script"/>
                <a:ea typeface="Dancing Script"/>
                <a:cs typeface="Dancing Script"/>
                <a:sym typeface="Dancing Script"/>
              </a:rPr>
              <a:t>O</a:t>
            </a:r>
            <a:endParaRPr b="0" i="0" sz="8000" u="none" cap="none" strike="noStrike">
              <a:solidFill>
                <a:schemeClr val="dk1"/>
              </a:solidFill>
              <a:latin typeface="Calibri"/>
              <a:ea typeface="Calibri"/>
              <a:cs typeface="Calibri"/>
              <a:sym typeface="Calibri"/>
            </a:endParaRPr>
          </a:p>
        </p:txBody>
      </p:sp>
      <p:sp>
        <p:nvSpPr>
          <p:cNvPr id="342" name="Google Shape;342;p12"/>
          <p:cNvSpPr/>
          <p:nvPr/>
        </p:nvSpPr>
        <p:spPr>
          <a:xfrm>
            <a:off x="20284435" y="2146300"/>
            <a:ext cx="2133867" cy="2133600"/>
          </a:xfrm>
          <a:prstGeom prst="roundRect">
            <a:avLst>
              <a:gd fmla="val 198429"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p:nvPr/>
        </p:nvSpPr>
        <p:spPr>
          <a:xfrm>
            <a:off x="21071934" y="2603500"/>
            <a:ext cx="897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8000"/>
              <a:buFont typeface="Dancing Script"/>
              <a:buNone/>
            </a:pPr>
            <a:r>
              <a:rPr b="1" i="0" lang="en-US" sz="8000" u="none" cap="none" strike="noStrike">
                <a:solidFill>
                  <a:srgbClr val="BF6F56"/>
                </a:solidFill>
                <a:latin typeface="Dancing Script"/>
                <a:ea typeface="Dancing Script"/>
                <a:cs typeface="Dancing Script"/>
                <a:sym typeface="Dancing Script"/>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348" name="Shape 348"/>
        <p:cNvGrpSpPr/>
        <p:nvPr/>
      </p:nvGrpSpPr>
      <p:grpSpPr>
        <a:xfrm>
          <a:off x="0" y="0"/>
          <a:ext cx="0" cy="0"/>
          <a:chOff x="0" y="0"/>
          <a:chExt cx="0" cy="0"/>
        </a:xfrm>
      </p:grpSpPr>
      <p:pic>
        <p:nvPicPr>
          <p:cNvPr descr=" " id="349" name="Google Shape;349;p13"/>
          <p:cNvPicPr preferRelativeResize="0"/>
          <p:nvPr/>
        </p:nvPicPr>
        <p:blipFill rotWithShape="1">
          <a:blip r:embed="rId3">
            <a:alphaModFix/>
          </a:blip>
          <a:srcRect b="0" l="0" r="0" t="0"/>
          <a:stretch/>
        </p:blipFill>
        <p:spPr>
          <a:xfrm>
            <a:off x="16646451" y="3797300"/>
            <a:ext cx="7740597" cy="9918700"/>
          </a:xfrm>
          <a:prstGeom prst="rect">
            <a:avLst/>
          </a:prstGeom>
          <a:noFill/>
          <a:ln>
            <a:noFill/>
          </a:ln>
        </p:spPr>
      </p:pic>
      <p:pic>
        <p:nvPicPr>
          <p:cNvPr descr=" " id="350" name="Google Shape;350;p13"/>
          <p:cNvPicPr preferRelativeResize="0"/>
          <p:nvPr/>
        </p:nvPicPr>
        <p:blipFill rotWithShape="1">
          <a:blip r:embed="rId4">
            <a:alphaModFix/>
          </a:blip>
          <a:srcRect b="0" l="0" r="0" t="0"/>
          <a:stretch/>
        </p:blipFill>
        <p:spPr>
          <a:xfrm>
            <a:off x="16258032" y="4002993"/>
            <a:ext cx="8129016" cy="9713007"/>
          </a:xfrm>
          <a:prstGeom prst="rect">
            <a:avLst/>
          </a:prstGeom>
          <a:noFill/>
          <a:ln>
            <a:noFill/>
          </a:ln>
        </p:spPr>
      </p:pic>
      <p:pic>
        <p:nvPicPr>
          <p:cNvPr descr=" " id="351" name="Google Shape;351;p13"/>
          <p:cNvPicPr preferRelativeResize="0"/>
          <p:nvPr/>
        </p:nvPicPr>
        <p:blipFill rotWithShape="1">
          <a:blip r:embed="rId5">
            <a:alphaModFix/>
          </a:blip>
          <a:srcRect b="0" l="0" r="0" t="0"/>
          <a:stretch/>
        </p:blipFill>
        <p:spPr>
          <a:xfrm>
            <a:off x="0" y="55637"/>
            <a:ext cx="11211675" cy="10002763"/>
          </a:xfrm>
          <a:prstGeom prst="rect">
            <a:avLst/>
          </a:prstGeom>
          <a:noFill/>
          <a:ln>
            <a:noFill/>
          </a:ln>
        </p:spPr>
      </p:pic>
      <p:pic>
        <p:nvPicPr>
          <p:cNvPr descr=" " id="352" name="Google Shape;352;p13"/>
          <p:cNvPicPr preferRelativeResize="0"/>
          <p:nvPr/>
        </p:nvPicPr>
        <p:blipFill rotWithShape="1">
          <a:blip r:embed="rId6">
            <a:alphaModFix/>
          </a:blip>
          <a:srcRect b="0" l="0" r="0" t="0"/>
          <a:stretch/>
        </p:blipFill>
        <p:spPr>
          <a:xfrm>
            <a:off x="0" y="0"/>
            <a:ext cx="10346727" cy="9211059"/>
          </a:xfrm>
          <a:prstGeom prst="rect">
            <a:avLst/>
          </a:prstGeom>
          <a:noFill/>
          <a:ln>
            <a:noFill/>
          </a:ln>
        </p:spPr>
      </p:pic>
      <p:sp>
        <p:nvSpPr>
          <p:cNvPr id="353" name="Google Shape;35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55" name="Google Shape;355;p13"/>
          <p:cNvPicPr preferRelativeResize="0"/>
          <p:nvPr/>
        </p:nvPicPr>
        <p:blipFill rotWithShape="1">
          <a:blip r:embed="rId8">
            <a:alphaModFix/>
          </a:blip>
          <a:srcRect b="0" l="0" r="0" t="0"/>
          <a:stretch/>
        </p:blipFill>
        <p:spPr>
          <a:xfrm>
            <a:off x="6935067" y="673100"/>
            <a:ext cx="6084060" cy="5638800"/>
          </a:xfrm>
          <a:prstGeom prst="rect">
            <a:avLst/>
          </a:prstGeom>
          <a:noFill/>
          <a:ln>
            <a:noFill/>
          </a:ln>
        </p:spPr>
      </p:pic>
      <p:pic>
        <p:nvPicPr>
          <p:cNvPr descr=" " id="356" name="Google Shape;356;p13"/>
          <p:cNvPicPr preferRelativeResize="0"/>
          <p:nvPr/>
        </p:nvPicPr>
        <p:blipFill rotWithShape="1">
          <a:blip r:embed="rId9">
            <a:alphaModFix/>
          </a:blip>
          <a:srcRect b="0" l="0" r="0" t="0"/>
          <a:stretch/>
        </p:blipFill>
        <p:spPr>
          <a:xfrm>
            <a:off x="6935067" y="6731000"/>
            <a:ext cx="6084060" cy="6324600"/>
          </a:xfrm>
          <a:prstGeom prst="rect">
            <a:avLst/>
          </a:prstGeom>
          <a:noFill/>
          <a:ln>
            <a:noFill/>
          </a:ln>
        </p:spPr>
      </p:pic>
      <p:pic>
        <p:nvPicPr>
          <p:cNvPr descr=" " id="357" name="Google Shape;357;p13"/>
          <p:cNvPicPr preferRelativeResize="0"/>
          <p:nvPr/>
        </p:nvPicPr>
        <p:blipFill rotWithShape="1">
          <a:blip r:embed="rId10">
            <a:alphaModFix/>
          </a:blip>
          <a:srcRect b="0" l="0" r="0" t="0"/>
          <a:stretch/>
        </p:blipFill>
        <p:spPr>
          <a:xfrm>
            <a:off x="419152" y="736600"/>
            <a:ext cx="6084060" cy="12369800"/>
          </a:xfrm>
          <a:prstGeom prst="rect">
            <a:avLst/>
          </a:prstGeom>
          <a:noFill/>
          <a:ln>
            <a:noFill/>
          </a:ln>
        </p:spPr>
      </p:pic>
      <p:sp>
        <p:nvSpPr>
          <p:cNvPr id="358" name="Google Shape;358;p13"/>
          <p:cNvSpPr/>
          <p:nvPr/>
        </p:nvSpPr>
        <p:spPr>
          <a:xfrm>
            <a:off x="13908238" y="25781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ancing Script"/>
              <a:buNone/>
            </a:pPr>
            <a:r>
              <a:rPr b="1" i="0" lang="en-US" sz="8000" u="none" cap="none" strike="noStrike">
                <a:solidFill>
                  <a:srgbClr val="0E0E0E"/>
                </a:solidFill>
                <a:latin typeface="Dancing Script"/>
                <a:ea typeface="Dancing Script"/>
                <a:cs typeface="Dancing Script"/>
                <a:sym typeface="Dancing Script"/>
              </a:rPr>
              <a:t>Some Data</a:t>
            </a:r>
            <a:endParaRPr b="0" i="0" sz="8000" u="none" cap="none" strike="noStrike">
              <a:solidFill>
                <a:schemeClr val="dk1"/>
              </a:solidFill>
              <a:latin typeface="Calibri"/>
              <a:ea typeface="Calibri"/>
              <a:cs typeface="Calibri"/>
              <a:sym typeface="Calibri"/>
            </a:endParaRPr>
          </a:p>
        </p:txBody>
      </p:sp>
      <p:sp>
        <p:nvSpPr>
          <p:cNvPr id="359" name="Google Shape;359;p13"/>
          <p:cNvSpPr/>
          <p:nvPr/>
        </p:nvSpPr>
        <p:spPr>
          <a:xfrm>
            <a:off x="13908238" y="5054600"/>
            <a:ext cx="8573572"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a:off x="13908238" y="50546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p:nvPr/>
        </p:nvSpPr>
        <p:spPr>
          <a:xfrm>
            <a:off x="13908238" y="5073650"/>
            <a:ext cx="172741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3"/>
          <p:cNvSpPr/>
          <p:nvPr/>
        </p:nvSpPr>
        <p:spPr>
          <a:xfrm>
            <a:off x="13908238" y="5073650"/>
            <a:ext cx="2066125"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75%</a:t>
            </a:r>
            <a:endParaRPr b="0" i="0" sz="8000" u="none" cap="none" strike="noStrike">
              <a:solidFill>
                <a:schemeClr val="dk1"/>
              </a:solidFill>
              <a:latin typeface="Calibri"/>
              <a:ea typeface="Calibri"/>
              <a:cs typeface="Calibri"/>
              <a:sym typeface="Calibri"/>
            </a:endParaRPr>
          </a:p>
        </p:txBody>
      </p:sp>
      <p:sp>
        <p:nvSpPr>
          <p:cNvPr id="363" name="Google Shape;363;p13"/>
          <p:cNvSpPr/>
          <p:nvPr/>
        </p:nvSpPr>
        <p:spPr>
          <a:xfrm>
            <a:off x="15838880" y="5054600"/>
            <a:ext cx="664293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3"/>
          <p:cNvSpPr/>
          <p:nvPr/>
        </p:nvSpPr>
        <p:spPr>
          <a:xfrm>
            <a:off x="15838880" y="5054600"/>
            <a:ext cx="6795349"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Enchanted Creatures</a:t>
            </a:r>
            <a:endParaRPr b="0" i="0" sz="3600" u="none" cap="none" strike="noStrike">
              <a:solidFill>
                <a:schemeClr val="dk1"/>
              </a:solidFill>
              <a:latin typeface="Calibri"/>
              <a:ea typeface="Calibri"/>
              <a:cs typeface="Calibri"/>
              <a:sym typeface="Calibri"/>
            </a:endParaRPr>
          </a:p>
        </p:txBody>
      </p:sp>
      <p:sp>
        <p:nvSpPr>
          <p:cNvPr id="365" name="Google Shape;365;p13"/>
          <p:cNvSpPr/>
          <p:nvPr/>
        </p:nvSpPr>
        <p:spPr>
          <a:xfrm>
            <a:off x="15838880" y="5702300"/>
            <a:ext cx="6778414"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66" name="Google Shape;366;p13"/>
          <p:cNvSpPr/>
          <p:nvPr/>
        </p:nvSpPr>
        <p:spPr>
          <a:xfrm>
            <a:off x="13908238" y="69215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3"/>
          <p:cNvSpPr/>
          <p:nvPr/>
        </p:nvSpPr>
        <p:spPr>
          <a:xfrm>
            <a:off x="13908238" y="6940550"/>
            <a:ext cx="203225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3"/>
          <p:cNvSpPr/>
          <p:nvPr/>
        </p:nvSpPr>
        <p:spPr>
          <a:xfrm>
            <a:off x="13908238" y="6940550"/>
            <a:ext cx="237096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60%</a:t>
            </a:r>
            <a:endParaRPr b="0" i="0" sz="8000" u="none" cap="none" strike="noStrike">
              <a:solidFill>
                <a:schemeClr val="dk1"/>
              </a:solidFill>
              <a:latin typeface="Calibri"/>
              <a:ea typeface="Calibri"/>
              <a:cs typeface="Calibri"/>
              <a:sym typeface="Calibri"/>
            </a:endParaRPr>
          </a:p>
        </p:txBody>
      </p:sp>
      <p:sp>
        <p:nvSpPr>
          <p:cNvPr id="369" name="Google Shape;369;p13"/>
          <p:cNvSpPr/>
          <p:nvPr/>
        </p:nvSpPr>
        <p:spPr>
          <a:xfrm>
            <a:off x="16143718" y="6921500"/>
            <a:ext cx="633809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3"/>
          <p:cNvSpPr/>
          <p:nvPr/>
        </p:nvSpPr>
        <p:spPr>
          <a:xfrm>
            <a:off x="16143718" y="6921500"/>
            <a:ext cx="64905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Magic-Wielding Individuals</a:t>
            </a:r>
            <a:endParaRPr b="0" i="0" sz="3600" u="none" cap="none" strike="noStrike">
              <a:solidFill>
                <a:schemeClr val="dk1"/>
              </a:solidFill>
              <a:latin typeface="Calibri"/>
              <a:ea typeface="Calibri"/>
              <a:cs typeface="Calibri"/>
              <a:sym typeface="Calibri"/>
            </a:endParaRPr>
          </a:p>
        </p:txBody>
      </p:sp>
      <p:sp>
        <p:nvSpPr>
          <p:cNvPr id="371" name="Google Shape;371;p13"/>
          <p:cNvSpPr/>
          <p:nvPr/>
        </p:nvSpPr>
        <p:spPr>
          <a:xfrm>
            <a:off x="16143718" y="7569200"/>
            <a:ext cx="647357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72" name="Google Shape;372;p13"/>
          <p:cNvSpPr/>
          <p:nvPr/>
        </p:nvSpPr>
        <p:spPr>
          <a:xfrm>
            <a:off x="13908238" y="8788400"/>
            <a:ext cx="857357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3"/>
          <p:cNvSpPr/>
          <p:nvPr/>
        </p:nvSpPr>
        <p:spPr>
          <a:xfrm>
            <a:off x="13908238" y="9112250"/>
            <a:ext cx="203225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3"/>
          <p:cNvSpPr/>
          <p:nvPr/>
        </p:nvSpPr>
        <p:spPr>
          <a:xfrm>
            <a:off x="13908238" y="9112250"/>
            <a:ext cx="237096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90%</a:t>
            </a:r>
            <a:endParaRPr b="0" i="0" sz="8000" u="none" cap="none" strike="noStrike">
              <a:solidFill>
                <a:schemeClr val="dk1"/>
              </a:solidFill>
              <a:latin typeface="Calibri"/>
              <a:ea typeface="Calibri"/>
              <a:cs typeface="Calibri"/>
              <a:sym typeface="Calibri"/>
            </a:endParaRPr>
          </a:p>
        </p:txBody>
      </p:sp>
      <p:sp>
        <p:nvSpPr>
          <p:cNvPr id="375" name="Google Shape;375;p13"/>
          <p:cNvSpPr/>
          <p:nvPr/>
        </p:nvSpPr>
        <p:spPr>
          <a:xfrm>
            <a:off x="16143718" y="8788400"/>
            <a:ext cx="633809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3"/>
          <p:cNvSpPr/>
          <p:nvPr/>
        </p:nvSpPr>
        <p:spPr>
          <a:xfrm>
            <a:off x="16143718" y="8788400"/>
            <a:ext cx="649051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Spells Cast</a:t>
            </a:r>
            <a:endParaRPr b="0" i="0" sz="3600" u="none" cap="none" strike="noStrike">
              <a:solidFill>
                <a:schemeClr val="dk1"/>
              </a:solidFill>
              <a:latin typeface="Calibri"/>
              <a:ea typeface="Calibri"/>
              <a:cs typeface="Calibri"/>
              <a:sym typeface="Calibri"/>
            </a:endParaRPr>
          </a:p>
        </p:txBody>
      </p:sp>
      <p:sp>
        <p:nvSpPr>
          <p:cNvPr id="377" name="Google Shape;377;p13"/>
          <p:cNvSpPr/>
          <p:nvPr/>
        </p:nvSpPr>
        <p:spPr>
          <a:xfrm>
            <a:off x="16143718" y="9436100"/>
            <a:ext cx="64735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382" name="Shape 382"/>
        <p:cNvGrpSpPr/>
        <p:nvPr/>
      </p:nvGrpSpPr>
      <p:grpSpPr>
        <a:xfrm>
          <a:off x="0" y="0"/>
          <a:ext cx="0" cy="0"/>
          <a:chOff x="0" y="0"/>
          <a:chExt cx="0" cy="0"/>
        </a:xfrm>
      </p:grpSpPr>
      <p:pic>
        <p:nvPicPr>
          <p:cNvPr descr=" " id="383" name="Google Shape;383;p14"/>
          <p:cNvPicPr preferRelativeResize="0"/>
          <p:nvPr/>
        </p:nvPicPr>
        <p:blipFill rotWithShape="1">
          <a:blip r:embed="rId3">
            <a:alphaModFix/>
          </a:blip>
          <a:srcRect b="0" l="0" r="0" t="0"/>
          <a:stretch/>
        </p:blipFill>
        <p:spPr>
          <a:xfrm>
            <a:off x="3619952" y="2768600"/>
            <a:ext cx="17604400" cy="7874000"/>
          </a:xfrm>
          <a:prstGeom prst="rect">
            <a:avLst/>
          </a:prstGeom>
          <a:noFill/>
          <a:ln>
            <a:noFill/>
          </a:ln>
        </p:spPr>
      </p:pic>
      <p:sp>
        <p:nvSpPr>
          <p:cNvPr id="384" name="Google Shape;384;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6" name="Google Shape;386;p14"/>
          <p:cNvSpPr/>
          <p:nvPr/>
        </p:nvSpPr>
        <p:spPr>
          <a:xfrm>
            <a:off x="4305838" y="3403600"/>
            <a:ext cx="1576267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4305838" y="3403600"/>
            <a:ext cx="15762670" cy="50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p:nvPr/>
        </p:nvSpPr>
        <p:spPr>
          <a:xfrm>
            <a:off x="6484160" y="3403600"/>
            <a:ext cx="11406026"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Dancing Script"/>
              <a:buNone/>
            </a:pPr>
            <a:r>
              <a:rPr b="1" i="0" lang="en-US" sz="24000" u="none" cap="none" strike="noStrike">
                <a:solidFill>
                  <a:srgbClr val="272727"/>
                </a:solidFill>
                <a:latin typeface="Dancing Script"/>
                <a:ea typeface="Dancing Script"/>
                <a:cs typeface="Dancing Script"/>
                <a:sym typeface="Dancing Script"/>
              </a:rPr>
              <a:t>234,567</a:t>
            </a:r>
            <a:endParaRPr b="0" i="0" sz="24000" u="none" cap="none" strike="noStrike">
              <a:solidFill>
                <a:schemeClr val="dk1"/>
              </a:solidFill>
              <a:latin typeface="Calibri"/>
              <a:ea typeface="Calibri"/>
              <a:cs typeface="Calibri"/>
              <a:sym typeface="Calibri"/>
            </a:endParaRPr>
          </a:p>
        </p:txBody>
      </p:sp>
      <p:sp>
        <p:nvSpPr>
          <p:cNvPr id="389" name="Google Shape;389;p14"/>
          <p:cNvSpPr/>
          <p:nvPr/>
        </p:nvSpPr>
        <p:spPr>
          <a:xfrm>
            <a:off x="4170355" y="72644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90" name="Google Shape;390;p14"/>
          <p:cNvSpPr/>
          <p:nvPr/>
        </p:nvSpPr>
        <p:spPr>
          <a:xfrm>
            <a:off x="7483352" y="88900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91" name="Google Shape;391;p14"/>
          <p:cNvPicPr preferRelativeResize="0"/>
          <p:nvPr/>
        </p:nvPicPr>
        <p:blipFill rotWithShape="1">
          <a:blip r:embed="rId5">
            <a:alphaModFix/>
          </a:blip>
          <a:srcRect b="0" l="0" r="0" t="0"/>
          <a:stretch/>
        </p:blipFill>
        <p:spPr>
          <a:xfrm>
            <a:off x="1117740" y="939800"/>
            <a:ext cx="4991724" cy="1183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396" name="Shape 396"/>
        <p:cNvGrpSpPr/>
        <p:nvPr/>
      </p:nvGrpSpPr>
      <p:grpSpPr>
        <a:xfrm>
          <a:off x="0" y="0"/>
          <a:ext cx="0" cy="0"/>
          <a:chOff x="0" y="0"/>
          <a:chExt cx="0" cy="0"/>
        </a:xfrm>
      </p:grpSpPr>
      <p:pic>
        <p:nvPicPr>
          <p:cNvPr descr=" " id="397" name="Google Shape;397;p15"/>
          <p:cNvPicPr preferRelativeResize="0"/>
          <p:nvPr/>
        </p:nvPicPr>
        <p:blipFill rotWithShape="1">
          <a:blip r:embed="rId3">
            <a:alphaModFix/>
          </a:blip>
          <a:srcRect b="0" l="0" r="0" t="0"/>
          <a:stretch/>
        </p:blipFill>
        <p:spPr>
          <a:xfrm>
            <a:off x="16389519" y="5892800"/>
            <a:ext cx="7997529" cy="7823200"/>
          </a:xfrm>
          <a:prstGeom prst="rect">
            <a:avLst/>
          </a:prstGeom>
          <a:noFill/>
          <a:ln>
            <a:noFill/>
          </a:ln>
        </p:spPr>
      </p:pic>
      <p:pic>
        <p:nvPicPr>
          <p:cNvPr descr=" " id="398" name="Google Shape;398;p15"/>
          <p:cNvPicPr preferRelativeResize="0"/>
          <p:nvPr/>
        </p:nvPicPr>
        <p:blipFill rotWithShape="1">
          <a:blip r:embed="rId4">
            <a:alphaModFix/>
          </a:blip>
          <a:srcRect b="0" l="0" r="0" t="0"/>
          <a:stretch/>
        </p:blipFill>
        <p:spPr>
          <a:xfrm>
            <a:off x="16807351" y="6676479"/>
            <a:ext cx="7420292" cy="7039521"/>
          </a:xfrm>
          <a:prstGeom prst="rect">
            <a:avLst/>
          </a:prstGeom>
          <a:noFill/>
          <a:ln>
            <a:noFill/>
          </a:ln>
        </p:spPr>
      </p:pic>
      <p:pic>
        <p:nvPicPr>
          <p:cNvPr descr=" " id="399" name="Google Shape;399;p15"/>
          <p:cNvPicPr preferRelativeResize="0"/>
          <p:nvPr/>
        </p:nvPicPr>
        <p:blipFill rotWithShape="1">
          <a:blip r:embed="rId5">
            <a:alphaModFix/>
          </a:blip>
          <a:srcRect b="0" l="0" r="0" t="0"/>
          <a:stretch/>
        </p:blipFill>
        <p:spPr>
          <a:xfrm>
            <a:off x="79073" y="0"/>
            <a:ext cx="8761232" cy="6863060"/>
          </a:xfrm>
          <a:prstGeom prst="rect">
            <a:avLst/>
          </a:prstGeom>
          <a:noFill/>
          <a:ln>
            <a:noFill/>
          </a:ln>
        </p:spPr>
      </p:pic>
      <p:pic>
        <p:nvPicPr>
          <p:cNvPr descr=" " id="400" name="Google Shape;400;p15"/>
          <p:cNvPicPr preferRelativeResize="0"/>
          <p:nvPr/>
        </p:nvPicPr>
        <p:blipFill rotWithShape="1">
          <a:blip r:embed="rId6">
            <a:alphaModFix/>
          </a:blip>
          <a:srcRect b="0" l="0" r="0" t="0"/>
          <a:stretch/>
        </p:blipFill>
        <p:spPr>
          <a:xfrm>
            <a:off x="0" y="1234901"/>
            <a:ext cx="7898635" cy="4861099"/>
          </a:xfrm>
          <a:prstGeom prst="rect">
            <a:avLst/>
          </a:prstGeom>
          <a:noFill/>
          <a:ln>
            <a:noFill/>
          </a:ln>
        </p:spPr>
      </p:pic>
      <p:sp>
        <p:nvSpPr>
          <p:cNvPr id="401" name="Google Shape;401;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2" name="Google Shape;402;p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03" name="Google Shape;403;p15"/>
          <p:cNvSpPr/>
          <p:nvPr/>
        </p:nvSpPr>
        <p:spPr>
          <a:xfrm>
            <a:off x="339132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4147068" y="3263900"/>
            <a:ext cx="6363495"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5"/>
          <p:cNvSpPr/>
          <p:nvPr/>
        </p:nvSpPr>
        <p:spPr>
          <a:xfrm>
            <a:off x="4147068" y="3263900"/>
            <a:ext cx="6905430"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ncing Script"/>
              <a:buNone/>
            </a:pPr>
            <a:r>
              <a:rPr b="1" i="0" lang="en-US" sz="12800" u="none" cap="none" strike="noStrike">
                <a:solidFill>
                  <a:srgbClr val="272727"/>
                </a:solidFill>
                <a:latin typeface="Dancing Script"/>
                <a:ea typeface="Dancing Script"/>
                <a:cs typeface="Dancing Script"/>
                <a:sym typeface="Dancing Script"/>
              </a:rPr>
              <a:t>233 Coins</a:t>
            </a:r>
            <a:endParaRPr b="0" i="0" sz="12800" u="none" cap="none" strike="noStrike">
              <a:solidFill>
                <a:schemeClr val="dk1"/>
              </a:solidFill>
              <a:latin typeface="Calibri"/>
              <a:ea typeface="Calibri"/>
              <a:cs typeface="Calibri"/>
              <a:sym typeface="Calibri"/>
            </a:endParaRPr>
          </a:p>
        </p:txBody>
      </p:sp>
      <p:sp>
        <p:nvSpPr>
          <p:cNvPr id="406" name="Google Shape;406;p15"/>
          <p:cNvSpPr/>
          <p:nvPr/>
        </p:nvSpPr>
        <p:spPr>
          <a:xfrm>
            <a:off x="3391324" y="521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3323582" y="521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08" name="Google Shape;408;p15"/>
          <p:cNvSpPr/>
          <p:nvPr/>
        </p:nvSpPr>
        <p:spPr>
          <a:xfrm>
            <a:off x="339132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4045456" y="6985000"/>
            <a:ext cx="6566721"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a:off x="4045456" y="6985000"/>
            <a:ext cx="7108655"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ncing Script"/>
              <a:buNone/>
            </a:pPr>
            <a:r>
              <a:rPr b="1" i="0" lang="en-US" sz="12800" u="none" cap="none" strike="noStrike">
                <a:solidFill>
                  <a:srgbClr val="272727"/>
                </a:solidFill>
                <a:latin typeface="Dancing Script"/>
                <a:ea typeface="Dancing Script"/>
                <a:cs typeface="Dancing Script"/>
                <a:sym typeface="Dancing Script"/>
              </a:rPr>
              <a:t>456 Hours</a:t>
            </a:r>
            <a:endParaRPr b="0" i="0" sz="12800" u="none" cap="none" strike="noStrike">
              <a:solidFill>
                <a:schemeClr val="dk1"/>
              </a:solidFill>
              <a:latin typeface="Calibri"/>
              <a:ea typeface="Calibri"/>
              <a:cs typeface="Calibri"/>
              <a:sym typeface="Calibri"/>
            </a:endParaRPr>
          </a:p>
        </p:txBody>
      </p:sp>
      <p:sp>
        <p:nvSpPr>
          <p:cNvPr id="411" name="Google Shape;411;p15"/>
          <p:cNvSpPr/>
          <p:nvPr/>
        </p:nvSpPr>
        <p:spPr>
          <a:xfrm>
            <a:off x="3391324" y="8940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3323582" y="8940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13" name="Google Shape;413;p15"/>
          <p:cNvSpPr/>
          <p:nvPr/>
        </p:nvSpPr>
        <p:spPr>
          <a:xfrm>
            <a:off x="1355259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a:off x="16010351" y="3263900"/>
            <a:ext cx="2959470"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a:off x="16010351" y="3263900"/>
            <a:ext cx="3501404"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ncing Script"/>
              <a:buNone/>
            </a:pPr>
            <a:r>
              <a:rPr b="1" i="0" lang="en-US" sz="12800" u="none" cap="none" strike="noStrike">
                <a:solidFill>
                  <a:srgbClr val="272727"/>
                </a:solidFill>
                <a:latin typeface="Dancing Script"/>
                <a:ea typeface="Dancing Script"/>
                <a:cs typeface="Dancing Script"/>
                <a:sym typeface="Dancing Script"/>
              </a:rPr>
              <a:t>85%</a:t>
            </a:r>
            <a:endParaRPr b="0" i="0" sz="12800" u="none" cap="none" strike="noStrike">
              <a:solidFill>
                <a:schemeClr val="dk1"/>
              </a:solidFill>
              <a:latin typeface="Calibri"/>
              <a:ea typeface="Calibri"/>
              <a:cs typeface="Calibri"/>
              <a:sym typeface="Calibri"/>
            </a:endParaRPr>
          </a:p>
        </p:txBody>
      </p:sp>
      <p:sp>
        <p:nvSpPr>
          <p:cNvPr id="416" name="Google Shape;416;p15"/>
          <p:cNvSpPr/>
          <p:nvPr/>
        </p:nvSpPr>
        <p:spPr>
          <a:xfrm>
            <a:off x="13552594" y="521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p:nvPr/>
        </p:nvSpPr>
        <p:spPr>
          <a:xfrm>
            <a:off x="13484852" y="521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18" name="Google Shape;418;p15"/>
          <p:cNvSpPr/>
          <p:nvPr/>
        </p:nvSpPr>
        <p:spPr>
          <a:xfrm>
            <a:off x="1355259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a:off x="14949768" y="6985000"/>
            <a:ext cx="5080635"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p:nvPr/>
        </p:nvSpPr>
        <p:spPr>
          <a:xfrm>
            <a:off x="14949768" y="6985000"/>
            <a:ext cx="5622569"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ancing Script"/>
              <a:buNone/>
            </a:pPr>
            <a:r>
              <a:rPr b="1" i="0" lang="en-US" sz="12800" u="none" cap="none" strike="noStrike">
                <a:solidFill>
                  <a:srgbClr val="272727"/>
                </a:solidFill>
                <a:latin typeface="Dancing Script"/>
                <a:ea typeface="Dancing Script"/>
                <a:cs typeface="Dancing Script"/>
                <a:sym typeface="Dancing Script"/>
              </a:rPr>
              <a:t>535 Km</a:t>
            </a:r>
            <a:endParaRPr b="0" i="0" sz="12800" u="none" cap="none" strike="noStrike">
              <a:solidFill>
                <a:schemeClr val="dk1"/>
              </a:solidFill>
              <a:latin typeface="Calibri"/>
              <a:ea typeface="Calibri"/>
              <a:cs typeface="Calibri"/>
              <a:sym typeface="Calibri"/>
            </a:endParaRPr>
          </a:p>
        </p:txBody>
      </p:sp>
      <p:sp>
        <p:nvSpPr>
          <p:cNvPr id="421" name="Google Shape;421;p15"/>
          <p:cNvSpPr/>
          <p:nvPr/>
        </p:nvSpPr>
        <p:spPr>
          <a:xfrm>
            <a:off x="13552594" y="8940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a:off x="13484852" y="8940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pic>
        <p:nvPicPr>
          <p:cNvPr descr=" " id="423" name="Google Shape;423;p15"/>
          <p:cNvPicPr preferRelativeResize="0"/>
          <p:nvPr/>
        </p:nvPicPr>
        <p:blipFill rotWithShape="1">
          <a:blip r:embed="rId8">
            <a:alphaModFix/>
          </a:blip>
          <a:srcRect b="0" l="0" r="0" t="0"/>
          <a:stretch/>
        </p:blipFill>
        <p:spPr>
          <a:xfrm>
            <a:off x="296019" y="7391574"/>
            <a:ext cx="4617306" cy="55545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428" name="Shape 428"/>
        <p:cNvGrpSpPr/>
        <p:nvPr/>
      </p:nvGrpSpPr>
      <p:grpSpPr>
        <a:xfrm>
          <a:off x="0" y="0"/>
          <a:ext cx="0" cy="0"/>
          <a:chOff x="0" y="0"/>
          <a:chExt cx="0" cy="0"/>
        </a:xfrm>
      </p:grpSpPr>
      <p:pic>
        <p:nvPicPr>
          <p:cNvPr descr=" " id="429" name="Google Shape;429;p16"/>
          <p:cNvPicPr preferRelativeResize="0"/>
          <p:nvPr/>
        </p:nvPicPr>
        <p:blipFill rotWithShape="1">
          <a:blip r:embed="rId3">
            <a:alphaModFix/>
          </a:blip>
          <a:srcRect b="0" l="0" r="0" t="0"/>
          <a:stretch/>
        </p:blipFill>
        <p:spPr>
          <a:xfrm>
            <a:off x="16646451" y="3797300"/>
            <a:ext cx="7740597" cy="9918700"/>
          </a:xfrm>
          <a:prstGeom prst="rect">
            <a:avLst/>
          </a:prstGeom>
          <a:noFill/>
          <a:ln>
            <a:noFill/>
          </a:ln>
        </p:spPr>
      </p:pic>
      <p:pic>
        <p:nvPicPr>
          <p:cNvPr descr=" " id="430" name="Google Shape;430;p16"/>
          <p:cNvPicPr preferRelativeResize="0"/>
          <p:nvPr/>
        </p:nvPicPr>
        <p:blipFill rotWithShape="1">
          <a:blip r:embed="rId4">
            <a:alphaModFix/>
          </a:blip>
          <a:srcRect b="0" l="0" r="0" t="0"/>
          <a:stretch/>
        </p:blipFill>
        <p:spPr>
          <a:xfrm>
            <a:off x="16258032" y="4002980"/>
            <a:ext cx="8129016" cy="9713020"/>
          </a:xfrm>
          <a:prstGeom prst="rect">
            <a:avLst/>
          </a:prstGeom>
          <a:noFill/>
          <a:ln>
            <a:noFill/>
          </a:ln>
        </p:spPr>
      </p:pic>
      <p:pic>
        <p:nvPicPr>
          <p:cNvPr descr=" " id="431" name="Google Shape;431;p16"/>
          <p:cNvPicPr preferRelativeResize="0"/>
          <p:nvPr/>
        </p:nvPicPr>
        <p:blipFill rotWithShape="1">
          <a:blip r:embed="rId5">
            <a:alphaModFix/>
          </a:blip>
          <a:srcRect b="0" l="0" r="0" t="0"/>
          <a:stretch/>
        </p:blipFill>
        <p:spPr>
          <a:xfrm>
            <a:off x="0" y="35024"/>
            <a:ext cx="8230083" cy="7457976"/>
          </a:xfrm>
          <a:prstGeom prst="rect">
            <a:avLst/>
          </a:prstGeom>
          <a:noFill/>
          <a:ln>
            <a:noFill/>
          </a:ln>
        </p:spPr>
      </p:pic>
      <p:pic>
        <p:nvPicPr>
          <p:cNvPr descr=" " id="432" name="Google Shape;432;p16"/>
          <p:cNvPicPr preferRelativeResize="0"/>
          <p:nvPr/>
        </p:nvPicPr>
        <p:blipFill rotWithShape="1">
          <a:blip r:embed="rId6">
            <a:alphaModFix/>
          </a:blip>
          <a:srcRect b="0" l="0" r="0" t="0"/>
          <a:stretch/>
        </p:blipFill>
        <p:spPr>
          <a:xfrm>
            <a:off x="0" y="0"/>
            <a:ext cx="7585183" cy="6861225"/>
          </a:xfrm>
          <a:prstGeom prst="rect">
            <a:avLst/>
          </a:prstGeom>
          <a:noFill/>
          <a:ln>
            <a:noFill/>
          </a:ln>
        </p:spPr>
      </p:pic>
      <p:sp>
        <p:nvSpPr>
          <p:cNvPr id="433" name="Google Shape;433;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p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35" name="Google Shape;435;p16"/>
          <p:cNvSpPr/>
          <p:nvPr/>
        </p:nvSpPr>
        <p:spPr>
          <a:xfrm>
            <a:off x="6841922" y="1143000"/>
            <a:ext cx="1069050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Some Graph</a:t>
            </a:r>
            <a:endParaRPr b="0" i="0" sz="8000" u="none" cap="none" strike="noStrike">
              <a:solidFill>
                <a:schemeClr val="dk1"/>
              </a:solidFill>
              <a:latin typeface="Calibri"/>
              <a:ea typeface="Calibri"/>
              <a:cs typeface="Calibri"/>
              <a:sym typeface="Calibri"/>
            </a:endParaRPr>
          </a:p>
        </p:txBody>
      </p:sp>
      <p:sp>
        <p:nvSpPr>
          <p:cNvPr id="436" name="Google Shape;436;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38" name="Google Shape;438;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39" name="Google Shape;439;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40" name="Google Shape;440;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41" name="Google Shape;441;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42" name="Google Shape;442;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43" name="Google Shape;443;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44" name="Google Shape;444;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45" name="Google Shape;445;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2185"/>
              <a:buFont typeface="Lato"/>
              <a:buNone/>
            </a:pPr>
            <a:r>
              <a:rPr b="0" i="0" lang="en-US" sz="2185" u="none" cap="none" strike="noStrike">
                <a:solidFill>
                  <a:srgbClr val="BF6F5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46" name="Google Shape;446;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47" name="Google Shape;447;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48" name="Google Shape;448;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49" name="Google Shape;449;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50" name="Google Shape;450;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51" name="Google Shape;451;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52" name="Google Shape;452;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53" name="Google Shape;453;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54" name="Google Shape;454;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55" name="Google Shape;455;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F6F56"/>
              </a:buClr>
              <a:buSzPts val="1820"/>
              <a:buFont typeface="Lato"/>
              <a:buNone/>
            </a:pPr>
            <a:r>
              <a:rPr b="0" i="0" lang="en-US" sz="1820" u="none" cap="none" strike="noStrike">
                <a:solidFill>
                  <a:srgbClr val="BF6F5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56" name="Google Shape;456;p16"/>
          <p:cNvPicPr preferRelativeResize="0"/>
          <p:nvPr/>
        </p:nvPicPr>
        <p:blipFill rotWithShape="1">
          <a:blip r:embed="rId8">
            <a:alphaModFix/>
          </a:blip>
          <a:srcRect b="0" l="0" r="0" t="0"/>
          <a:stretch/>
        </p:blipFill>
        <p:spPr>
          <a:xfrm>
            <a:off x="3368467" y="3771900"/>
            <a:ext cx="8291591" cy="5511006"/>
          </a:xfrm>
          <a:prstGeom prst="rect">
            <a:avLst/>
          </a:prstGeom>
          <a:noFill/>
          <a:ln>
            <a:noFill/>
          </a:ln>
        </p:spPr>
      </p:pic>
      <p:pic>
        <p:nvPicPr>
          <p:cNvPr descr=" " id="457" name="Google Shape;457;p16"/>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58" name="Google Shape;458;p16"/>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59" name="Google Shape;459;p16"/>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60" name="Google Shape;460;p16"/>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61" name="Google Shape;461;p16"/>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62" name="Google Shape;462;p16"/>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63" name="Google Shape;463;p16"/>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64" name="Google Shape;464;p16"/>
          <p:cNvPicPr preferRelativeResize="0"/>
          <p:nvPr/>
        </p:nvPicPr>
        <p:blipFill rotWithShape="1">
          <a:blip r:embed="rId16">
            <a:alphaModFix/>
          </a:blip>
          <a:srcRect b="0" l="0" r="0" t="0"/>
          <a:stretch/>
        </p:blipFill>
        <p:spPr>
          <a:xfrm>
            <a:off x="3355539" y="5483845"/>
            <a:ext cx="8050168" cy="2373585"/>
          </a:xfrm>
          <a:prstGeom prst="rect">
            <a:avLst/>
          </a:prstGeom>
          <a:noFill/>
          <a:ln>
            <a:noFill/>
          </a:ln>
        </p:spPr>
      </p:pic>
      <p:pic>
        <p:nvPicPr>
          <p:cNvPr descr=" " id="465" name="Google Shape;465;p16"/>
          <p:cNvPicPr preferRelativeResize="0"/>
          <p:nvPr/>
        </p:nvPicPr>
        <p:blipFill rotWithShape="1">
          <a:blip r:embed="rId17">
            <a:alphaModFix/>
          </a:blip>
          <a:srcRect b="0" l="0" r="0" t="0"/>
          <a:stretch/>
        </p:blipFill>
        <p:spPr>
          <a:xfrm>
            <a:off x="3369143" y="6359525"/>
            <a:ext cx="8044031" cy="2268538"/>
          </a:xfrm>
          <a:prstGeom prst="rect">
            <a:avLst/>
          </a:prstGeom>
          <a:noFill/>
          <a:ln>
            <a:noFill/>
          </a:ln>
        </p:spPr>
      </p:pic>
      <p:pic>
        <p:nvPicPr>
          <p:cNvPr descr=" " id="466" name="Google Shape;466;p16"/>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67" name="Google Shape;467;p16"/>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68" name="Google Shape;468;p16"/>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69" name="Google Shape;469;p16"/>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70" name="Google Shape;470;p16"/>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71" name="Google Shape;471;p16"/>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72" name="Google Shape;472;p16"/>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73" name="Google Shape;473;p16"/>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74" name="Google Shape;474;p16"/>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75" name="Google Shape;475;p16"/>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76" name="Google Shape;476;p16"/>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77" name="Google Shape;477;p16"/>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78" name="Google Shape;478;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p1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81" name="Google Shape;481;p16"/>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82" name="Google Shape;482;p16"/>
          <p:cNvSpPr/>
          <p:nvPr/>
        </p:nvSpPr>
        <p:spPr>
          <a:xfrm>
            <a:off x="16353294" y="6365379"/>
            <a:ext cx="1689311"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6"/>
          <p:cNvSpPr/>
          <p:nvPr/>
        </p:nvSpPr>
        <p:spPr>
          <a:xfrm>
            <a:off x="16353294" y="6305550"/>
            <a:ext cx="189253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34.574</a:t>
            </a:r>
            <a:endParaRPr b="0" i="0" sz="4800" u="none" cap="none" strike="noStrike">
              <a:solidFill>
                <a:schemeClr val="dk1"/>
              </a:solidFill>
              <a:latin typeface="Calibri"/>
              <a:ea typeface="Calibri"/>
              <a:cs typeface="Calibri"/>
              <a:sym typeface="Calibri"/>
            </a:endParaRPr>
          </a:p>
        </p:txBody>
      </p:sp>
      <p:sp>
        <p:nvSpPr>
          <p:cNvPr id="484" name="Google Shape;484;p16"/>
          <p:cNvSpPr/>
          <p:nvPr/>
        </p:nvSpPr>
        <p:spPr>
          <a:xfrm>
            <a:off x="16696237" y="70421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85" name="Google Shape;485;p16"/>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6"/>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6"/>
          <p:cNvSpPr/>
          <p:nvPr/>
        </p:nvSpPr>
        <p:spPr>
          <a:xfrm>
            <a:off x="13158845"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Treasure Found</a:t>
            </a:r>
            <a:endParaRPr b="0" i="0" sz="4800" u="none" cap="none" strike="noStrike">
              <a:solidFill>
                <a:schemeClr val="dk1"/>
              </a:solidFill>
              <a:latin typeface="Calibri"/>
              <a:ea typeface="Calibri"/>
              <a:cs typeface="Calibri"/>
              <a:sym typeface="Calibri"/>
            </a:endParaRPr>
          </a:p>
        </p:txBody>
      </p:sp>
      <p:sp>
        <p:nvSpPr>
          <p:cNvPr id="488" name="Google Shape;488;p16"/>
          <p:cNvSpPr/>
          <p:nvPr/>
        </p:nvSpPr>
        <p:spPr>
          <a:xfrm>
            <a:off x="13192716"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89" name="Google Shape;489;p16"/>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6"/>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6"/>
          <p:cNvSpPr/>
          <p:nvPr/>
        </p:nvSpPr>
        <p:spPr>
          <a:xfrm>
            <a:off x="3149994"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Spellcasting Progress</a:t>
            </a:r>
            <a:endParaRPr b="0" i="0" sz="4800" u="none" cap="none" strike="noStrike">
              <a:solidFill>
                <a:schemeClr val="dk1"/>
              </a:solidFill>
              <a:latin typeface="Calibri"/>
              <a:ea typeface="Calibri"/>
              <a:cs typeface="Calibri"/>
              <a:sym typeface="Calibri"/>
            </a:endParaRPr>
          </a:p>
        </p:txBody>
      </p:sp>
      <p:sp>
        <p:nvSpPr>
          <p:cNvPr id="492" name="Google Shape;492;p16"/>
          <p:cNvSpPr/>
          <p:nvPr/>
        </p:nvSpPr>
        <p:spPr>
          <a:xfrm>
            <a:off x="3183865"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pic>
        <p:nvPicPr>
          <p:cNvPr descr=" " id="493" name="Google Shape;493;p16"/>
          <p:cNvPicPr preferRelativeResize="0"/>
          <p:nvPr/>
        </p:nvPicPr>
        <p:blipFill rotWithShape="1">
          <a:blip r:embed="rId32">
            <a:alphaModFix/>
          </a:blip>
          <a:srcRect b="0" l="0" r="0" t="0"/>
          <a:stretch/>
        </p:blipFill>
        <p:spPr>
          <a:xfrm>
            <a:off x="18993329" y="0"/>
            <a:ext cx="5393719" cy="34622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498" name="Shape 498"/>
        <p:cNvGrpSpPr/>
        <p:nvPr/>
      </p:nvGrpSpPr>
      <p:grpSpPr>
        <a:xfrm>
          <a:off x="0" y="0"/>
          <a:ext cx="0" cy="0"/>
          <a:chOff x="0" y="0"/>
          <a:chExt cx="0" cy="0"/>
        </a:xfrm>
      </p:grpSpPr>
      <p:pic>
        <p:nvPicPr>
          <p:cNvPr descr=" " id="499" name="Google Shape;499;p17"/>
          <p:cNvPicPr preferRelativeResize="0"/>
          <p:nvPr/>
        </p:nvPicPr>
        <p:blipFill rotWithShape="1">
          <a:blip r:embed="rId3">
            <a:alphaModFix/>
          </a:blip>
          <a:srcRect b="0" l="0" r="0" t="0"/>
          <a:stretch/>
        </p:blipFill>
        <p:spPr>
          <a:xfrm>
            <a:off x="0" y="5032871"/>
            <a:ext cx="9477189" cy="8653686"/>
          </a:xfrm>
          <a:prstGeom prst="rect">
            <a:avLst/>
          </a:prstGeom>
          <a:noFill/>
          <a:ln>
            <a:noFill/>
          </a:ln>
        </p:spPr>
      </p:pic>
      <p:pic>
        <p:nvPicPr>
          <p:cNvPr descr=" " id="500" name="Google Shape;500;p17"/>
          <p:cNvPicPr preferRelativeResize="0"/>
          <p:nvPr/>
        </p:nvPicPr>
        <p:blipFill rotWithShape="1">
          <a:blip r:embed="rId4">
            <a:alphaModFix/>
          </a:blip>
          <a:srcRect b="0" l="0" r="0" t="0"/>
          <a:stretch/>
        </p:blipFill>
        <p:spPr>
          <a:xfrm>
            <a:off x="823093" y="5898133"/>
            <a:ext cx="8192767" cy="7817867"/>
          </a:xfrm>
          <a:prstGeom prst="rect">
            <a:avLst/>
          </a:prstGeom>
          <a:noFill/>
          <a:ln>
            <a:noFill/>
          </a:ln>
        </p:spPr>
      </p:pic>
      <p:pic>
        <p:nvPicPr>
          <p:cNvPr descr=" " id="501" name="Google Shape;501;p17"/>
          <p:cNvPicPr preferRelativeResize="0"/>
          <p:nvPr/>
        </p:nvPicPr>
        <p:blipFill rotWithShape="1">
          <a:blip r:embed="rId5">
            <a:alphaModFix/>
          </a:blip>
          <a:srcRect b="0" l="0" r="0" t="0"/>
          <a:stretch/>
        </p:blipFill>
        <p:spPr>
          <a:xfrm>
            <a:off x="14271815" y="0"/>
            <a:ext cx="10115233" cy="7912100"/>
          </a:xfrm>
          <a:prstGeom prst="rect">
            <a:avLst/>
          </a:prstGeom>
          <a:noFill/>
          <a:ln>
            <a:noFill/>
          </a:ln>
        </p:spPr>
      </p:pic>
      <p:pic>
        <p:nvPicPr>
          <p:cNvPr descr=" " id="502" name="Google Shape;502;p17"/>
          <p:cNvPicPr preferRelativeResize="0"/>
          <p:nvPr/>
        </p:nvPicPr>
        <p:blipFill rotWithShape="1">
          <a:blip r:embed="rId6">
            <a:alphaModFix/>
          </a:blip>
          <a:srcRect b="0" l="0" r="0" t="0"/>
          <a:stretch/>
        </p:blipFill>
        <p:spPr>
          <a:xfrm>
            <a:off x="15411721" y="1099121"/>
            <a:ext cx="8975327" cy="5884441"/>
          </a:xfrm>
          <a:prstGeom prst="rect">
            <a:avLst/>
          </a:prstGeom>
          <a:noFill/>
          <a:ln>
            <a:noFill/>
          </a:ln>
        </p:spPr>
      </p:pic>
      <p:sp>
        <p:nvSpPr>
          <p:cNvPr id="503" name="Google Shape;503;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p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5" name="Google Shape;505;p17"/>
          <p:cNvSpPr/>
          <p:nvPr/>
        </p:nvSpPr>
        <p:spPr>
          <a:xfrm>
            <a:off x="13450981" y="57531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7"/>
          <p:cNvSpPr/>
          <p:nvPr/>
        </p:nvSpPr>
        <p:spPr>
          <a:xfrm>
            <a:off x="13450981" y="57531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
          <p:cNvSpPr/>
          <p:nvPr/>
        </p:nvSpPr>
        <p:spPr>
          <a:xfrm>
            <a:off x="13450981" y="57531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A web application</a:t>
            </a:r>
            <a:endParaRPr b="0" i="0" sz="4800" u="none" cap="none" strike="noStrike">
              <a:solidFill>
                <a:schemeClr val="dk1"/>
              </a:solidFill>
              <a:latin typeface="Calibri"/>
              <a:ea typeface="Calibri"/>
              <a:cs typeface="Calibri"/>
              <a:sym typeface="Calibri"/>
            </a:endParaRPr>
          </a:p>
        </p:txBody>
      </p:sp>
      <p:sp>
        <p:nvSpPr>
          <p:cNvPr id="508" name="Google Shape;508;p17"/>
          <p:cNvSpPr/>
          <p:nvPr/>
        </p:nvSpPr>
        <p:spPr>
          <a:xfrm>
            <a:off x="13450981" y="66929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09" name="Google Shape;509;p17"/>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510" name="Google Shape;510;p17"/>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511" name="Google Shape;511;p17"/>
          <p:cNvSpPr/>
          <p:nvPr/>
        </p:nvSpPr>
        <p:spPr>
          <a:xfrm>
            <a:off x="13412876" y="41021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Portal to Adventure</a:t>
            </a:r>
            <a:endParaRPr b="0" i="0" sz="8000" u="none" cap="none" strike="noStrike">
              <a:solidFill>
                <a:schemeClr val="dk1"/>
              </a:solidFill>
              <a:latin typeface="Calibri"/>
              <a:ea typeface="Calibri"/>
              <a:cs typeface="Calibri"/>
              <a:sym typeface="Calibri"/>
            </a:endParaRPr>
          </a:p>
        </p:txBody>
      </p:sp>
      <p:pic>
        <p:nvPicPr>
          <p:cNvPr descr=" " id="512" name="Google Shape;512;p17"/>
          <p:cNvPicPr preferRelativeResize="0"/>
          <p:nvPr/>
        </p:nvPicPr>
        <p:blipFill rotWithShape="1">
          <a:blip r:embed="rId10">
            <a:alphaModFix/>
          </a:blip>
          <a:srcRect b="0" l="0" r="0" t="0"/>
          <a:stretch/>
        </p:blipFill>
        <p:spPr>
          <a:xfrm>
            <a:off x="10783254" y="8136706"/>
            <a:ext cx="5481172" cy="53533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517" name="Shape 517"/>
        <p:cNvGrpSpPr/>
        <p:nvPr/>
      </p:nvGrpSpPr>
      <p:grpSpPr>
        <a:xfrm>
          <a:off x="0" y="0"/>
          <a:ext cx="0" cy="0"/>
          <a:chOff x="0" y="0"/>
          <a:chExt cx="0" cy="0"/>
        </a:xfrm>
      </p:grpSpPr>
      <p:pic>
        <p:nvPicPr>
          <p:cNvPr descr=" " id="518" name="Google Shape;518;p18"/>
          <p:cNvPicPr preferRelativeResize="0"/>
          <p:nvPr/>
        </p:nvPicPr>
        <p:blipFill rotWithShape="1">
          <a:blip r:embed="rId3">
            <a:alphaModFix/>
          </a:blip>
          <a:srcRect b="0" l="0" r="0" t="0"/>
          <a:stretch/>
        </p:blipFill>
        <p:spPr>
          <a:xfrm>
            <a:off x="0" y="6299175"/>
            <a:ext cx="9211960" cy="7416825"/>
          </a:xfrm>
          <a:prstGeom prst="rect">
            <a:avLst/>
          </a:prstGeom>
          <a:noFill/>
          <a:ln>
            <a:noFill/>
          </a:ln>
        </p:spPr>
      </p:pic>
      <p:pic>
        <p:nvPicPr>
          <p:cNvPr descr=" " id="519" name="Google Shape;519;p18"/>
          <p:cNvPicPr preferRelativeResize="0"/>
          <p:nvPr/>
        </p:nvPicPr>
        <p:blipFill rotWithShape="1">
          <a:blip r:embed="rId4">
            <a:alphaModFix/>
          </a:blip>
          <a:srcRect b="0" l="0" r="0" t="0"/>
          <a:stretch/>
        </p:blipFill>
        <p:spPr>
          <a:xfrm>
            <a:off x="0" y="7048723"/>
            <a:ext cx="8684931" cy="6667277"/>
          </a:xfrm>
          <a:prstGeom prst="rect">
            <a:avLst/>
          </a:prstGeom>
          <a:noFill/>
          <a:ln>
            <a:noFill/>
          </a:ln>
        </p:spPr>
      </p:pic>
      <p:pic>
        <p:nvPicPr>
          <p:cNvPr descr=" " id="520" name="Google Shape;520;p18"/>
          <p:cNvPicPr preferRelativeResize="0"/>
          <p:nvPr/>
        </p:nvPicPr>
        <p:blipFill rotWithShape="1">
          <a:blip r:embed="rId5">
            <a:alphaModFix/>
          </a:blip>
          <a:srcRect b="0" l="0" r="0" t="0"/>
          <a:stretch/>
        </p:blipFill>
        <p:spPr>
          <a:xfrm>
            <a:off x="14962470" y="0"/>
            <a:ext cx="9424578" cy="6756400"/>
          </a:xfrm>
          <a:prstGeom prst="rect">
            <a:avLst/>
          </a:prstGeom>
          <a:noFill/>
          <a:ln>
            <a:noFill/>
          </a:ln>
        </p:spPr>
      </p:pic>
      <p:pic>
        <p:nvPicPr>
          <p:cNvPr descr=" " id="521" name="Google Shape;521;p18"/>
          <p:cNvPicPr preferRelativeResize="0"/>
          <p:nvPr/>
        </p:nvPicPr>
        <p:blipFill rotWithShape="1">
          <a:blip r:embed="rId6">
            <a:alphaModFix/>
          </a:blip>
          <a:srcRect b="0" l="0" r="0" t="0"/>
          <a:stretch/>
        </p:blipFill>
        <p:spPr>
          <a:xfrm>
            <a:off x="15363004" y="0"/>
            <a:ext cx="8922989" cy="6401594"/>
          </a:xfrm>
          <a:prstGeom prst="rect">
            <a:avLst/>
          </a:prstGeom>
          <a:noFill/>
          <a:ln>
            <a:noFill/>
          </a:ln>
        </p:spPr>
      </p:pic>
      <p:sp>
        <p:nvSpPr>
          <p:cNvPr id="522" name="Google Shape;522;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p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4" name="Google Shape;524;p18"/>
          <p:cNvSpPr/>
          <p:nvPr/>
        </p:nvSpPr>
        <p:spPr>
          <a:xfrm>
            <a:off x="2946768" y="41529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8"/>
          <p:cNvSpPr/>
          <p:nvPr/>
        </p:nvSpPr>
        <p:spPr>
          <a:xfrm>
            <a:off x="2946768" y="41529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8"/>
          <p:cNvSpPr/>
          <p:nvPr/>
        </p:nvSpPr>
        <p:spPr>
          <a:xfrm>
            <a:off x="2946768" y="41529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An mobile app</a:t>
            </a:r>
            <a:endParaRPr b="0" i="0" sz="4800" u="none" cap="none" strike="noStrike">
              <a:solidFill>
                <a:schemeClr val="dk1"/>
              </a:solidFill>
              <a:latin typeface="Calibri"/>
              <a:ea typeface="Calibri"/>
              <a:cs typeface="Calibri"/>
              <a:sym typeface="Calibri"/>
            </a:endParaRPr>
          </a:p>
        </p:txBody>
      </p:sp>
      <p:sp>
        <p:nvSpPr>
          <p:cNvPr id="527" name="Google Shape;527;p18"/>
          <p:cNvSpPr/>
          <p:nvPr/>
        </p:nvSpPr>
        <p:spPr>
          <a:xfrm>
            <a:off x="2946768" y="50927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28" name="Google Shape;528;p18"/>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29" name="Google Shape;529;p18"/>
          <p:cNvSpPr/>
          <p:nvPr/>
        </p:nvSpPr>
        <p:spPr>
          <a:xfrm>
            <a:off x="2895962" y="1854200"/>
            <a:ext cx="12900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The Future of Fantasy</a:t>
            </a:r>
            <a:endParaRPr b="0" i="0" sz="8000" u="none" cap="none" strike="noStrike">
              <a:solidFill>
                <a:schemeClr val="dk1"/>
              </a:solidFill>
              <a:latin typeface="Calibri"/>
              <a:ea typeface="Calibri"/>
              <a:cs typeface="Calibri"/>
              <a:sym typeface="Calibri"/>
            </a:endParaRPr>
          </a:p>
        </p:txBody>
      </p:sp>
      <p:pic>
        <p:nvPicPr>
          <p:cNvPr descr=" " id="530" name="Google Shape;530;p18"/>
          <p:cNvPicPr preferRelativeResize="0"/>
          <p:nvPr/>
        </p:nvPicPr>
        <p:blipFill rotWithShape="1">
          <a:blip r:embed="rId8">
            <a:alphaModFix/>
          </a:blip>
          <a:srcRect b="0" l="0" r="0" t="0"/>
          <a:stretch/>
        </p:blipFill>
        <p:spPr>
          <a:xfrm>
            <a:off x="13552594" y="1028700"/>
            <a:ext cx="5474384" cy="11849100"/>
          </a:xfrm>
          <a:prstGeom prst="rect">
            <a:avLst/>
          </a:prstGeom>
          <a:noFill/>
          <a:ln>
            <a:noFill/>
          </a:ln>
        </p:spPr>
      </p:pic>
      <p:pic>
        <p:nvPicPr>
          <p:cNvPr descr=" " id="531" name="Google Shape;531;p18"/>
          <p:cNvPicPr preferRelativeResize="0"/>
          <p:nvPr/>
        </p:nvPicPr>
        <p:blipFill rotWithShape="1">
          <a:blip r:embed="rId9">
            <a:alphaModFix/>
          </a:blip>
          <a:srcRect b="0" l="0" r="0" t="0"/>
          <a:stretch/>
        </p:blipFill>
        <p:spPr>
          <a:xfrm>
            <a:off x="13743118" y="1765300"/>
            <a:ext cx="5106038" cy="10795000"/>
          </a:xfrm>
          <a:prstGeom prst="rect">
            <a:avLst/>
          </a:prstGeom>
          <a:noFill/>
          <a:ln>
            <a:noFill/>
          </a:ln>
        </p:spPr>
      </p:pic>
      <p:pic>
        <p:nvPicPr>
          <p:cNvPr descr=" " id="532" name="Google Shape;532;p18"/>
          <p:cNvPicPr preferRelativeResize="0"/>
          <p:nvPr/>
        </p:nvPicPr>
        <p:blipFill rotWithShape="1">
          <a:blip r:embed="rId10">
            <a:alphaModFix/>
          </a:blip>
          <a:srcRect b="0" l="0" r="0" t="0"/>
          <a:stretch/>
        </p:blipFill>
        <p:spPr>
          <a:xfrm>
            <a:off x="18772946" y="6146800"/>
            <a:ext cx="3390276" cy="72818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537" name="Shape 537"/>
        <p:cNvGrpSpPr/>
        <p:nvPr/>
      </p:nvGrpSpPr>
      <p:grpSpPr>
        <a:xfrm>
          <a:off x="0" y="0"/>
          <a:ext cx="0" cy="0"/>
          <a:chOff x="0" y="0"/>
          <a:chExt cx="0" cy="0"/>
        </a:xfrm>
      </p:grpSpPr>
      <p:pic>
        <p:nvPicPr>
          <p:cNvPr descr=" " id="538" name="Google Shape;538;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9" name="Google Shape;53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1" name="Google Shape;541;p19"/>
          <p:cNvSpPr/>
          <p:nvPr/>
        </p:nvSpPr>
        <p:spPr>
          <a:xfrm>
            <a:off x="-338709" y="698500"/>
            <a:ext cx="7464300"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16389519" y="5892800"/>
            <a:ext cx="7997529" cy="7823200"/>
          </a:xfrm>
          <a:prstGeom prst="rect">
            <a:avLst/>
          </a:prstGeom>
          <a:noFill/>
          <a:ln>
            <a:noFill/>
          </a:ln>
        </p:spPr>
      </p:pic>
      <p:pic>
        <p:nvPicPr>
          <p:cNvPr descr=" " id="31" name="Google Shape;31;p2"/>
          <p:cNvPicPr preferRelativeResize="0"/>
          <p:nvPr/>
        </p:nvPicPr>
        <p:blipFill rotWithShape="1">
          <a:blip r:embed="rId4">
            <a:alphaModFix/>
          </a:blip>
          <a:srcRect b="0" l="0" r="0" t="0"/>
          <a:stretch/>
        </p:blipFill>
        <p:spPr>
          <a:xfrm>
            <a:off x="16807351" y="6676479"/>
            <a:ext cx="7420292" cy="7039521"/>
          </a:xfrm>
          <a:prstGeom prst="rect">
            <a:avLst/>
          </a:prstGeom>
          <a:noFill/>
          <a:ln>
            <a:noFill/>
          </a:ln>
        </p:spPr>
      </p:pic>
      <p:pic>
        <p:nvPicPr>
          <p:cNvPr descr=" " id="32" name="Google Shape;32;p2"/>
          <p:cNvPicPr preferRelativeResize="0"/>
          <p:nvPr/>
        </p:nvPicPr>
        <p:blipFill rotWithShape="1">
          <a:blip r:embed="rId5">
            <a:alphaModFix/>
          </a:blip>
          <a:srcRect b="0" l="0" r="0" t="0"/>
          <a:stretch/>
        </p:blipFill>
        <p:spPr>
          <a:xfrm>
            <a:off x="6833454" y="4051300"/>
            <a:ext cx="10745543" cy="2641600"/>
          </a:xfrm>
          <a:prstGeom prst="rect">
            <a:avLst/>
          </a:prstGeom>
          <a:noFill/>
          <a:ln>
            <a:noFill/>
          </a:ln>
        </p:spPr>
      </p:pic>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 name="Google Shape;35;p2"/>
          <p:cNvSpPr/>
          <p:nvPr/>
        </p:nvSpPr>
        <p:spPr>
          <a:xfrm>
            <a:off x="9306030" y="4394200"/>
            <a:ext cx="5787690"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ancing Script"/>
              <a:buNone/>
            </a:pPr>
            <a:r>
              <a:rPr b="1" i="0" lang="en-US" sz="12800" u="none" cap="none" strike="noStrike">
                <a:solidFill>
                  <a:srgbClr val="272727"/>
                </a:solidFill>
                <a:latin typeface="Dancing Script"/>
                <a:ea typeface="Dancing Script"/>
                <a:cs typeface="Dancing Script"/>
                <a:sym typeface="Dancing Script"/>
              </a:rPr>
              <a:t>Welcome</a:t>
            </a:r>
            <a:endParaRPr b="0" i="0" sz="12800" u="none" cap="none" strike="noStrike">
              <a:solidFill>
                <a:schemeClr val="dk1"/>
              </a:solidFill>
              <a:latin typeface="Calibri"/>
              <a:ea typeface="Calibri"/>
              <a:cs typeface="Calibri"/>
              <a:sym typeface="Calibri"/>
            </a:endParaRPr>
          </a:p>
        </p:txBody>
      </p:sp>
      <p:sp>
        <p:nvSpPr>
          <p:cNvPr id="36" name="Google Shape;36;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7" name="Google Shape;37;p2"/>
          <p:cNvPicPr preferRelativeResize="0"/>
          <p:nvPr/>
        </p:nvPicPr>
        <p:blipFill rotWithShape="1">
          <a:blip r:embed="rId7">
            <a:alphaModFix/>
          </a:blip>
          <a:srcRect b="0" l="0" r="0" t="0"/>
          <a:stretch/>
        </p:blipFill>
        <p:spPr>
          <a:xfrm>
            <a:off x="79073" y="0"/>
            <a:ext cx="8761232" cy="6863066"/>
          </a:xfrm>
          <a:prstGeom prst="rect">
            <a:avLst/>
          </a:prstGeom>
          <a:noFill/>
          <a:ln>
            <a:noFill/>
          </a:ln>
        </p:spPr>
      </p:pic>
      <p:pic>
        <p:nvPicPr>
          <p:cNvPr descr=" " id="38" name="Google Shape;38;p2"/>
          <p:cNvPicPr preferRelativeResize="0"/>
          <p:nvPr/>
        </p:nvPicPr>
        <p:blipFill rotWithShape="1">
          <a:blip r:embed="rId8">
            <a:alphaModFix/>
          </a:blip>
          <a:srcRect b="0" l="0" r="0" t="0"/>
          <a:stretch/>
        </p:blipFill>
        <p:spPr>
          <a:xfrm>
            <a:off x="0" y="1234901"/>
            <a:ext cx="7898635" cy="4861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546" name="Shape 546"/>
        <p:cNvGrpSpPr/>
        <p:nvPr/>
      </p:nvGrpSpPr>
      <p:grpSpPr>
        <a:xfrm>
          <a:off x="0" y="0"/>
          <a:ext cx="0" cy="0"/>
          <a:chOff x="0" y="0"/>
          <a:chExt cx="0" cy="0"/>
        </a:xfrm>
      </p:grpSpPr>
      <p:pic>
        <p:nvPicPr>
          <p:cNvPr descr=" " id="547" name="Google Shape;547;p20"/>
          <p:cNvPicPr preferRelativeResize="0"/>
          <p:nvPr/>
        </p:nvPicPr>
        <p:blipFill rotWithShape="1">
          <a:blip r:embed="rId3">
            <a:alphaModFix/>
          </a:blip>
          <a:srcRect b="0" l="0" r="0" t="0"/>
          <a:stretch/>
        </p:blipFill>
        <p:spPr>
          <a:xfrm>
            <a:off x="0" y="6299175"/>
            <a:ext cx="9211960" cy="7416825"/>
          </a:xfrm>
          <a:prstGeom prst="rect">
            <a:avLst/>
          </a:prstGeom>
          <a:noFill/>
          <a:ln>
            <a:noFill/>
          </a:ln>
        </p:spPr>
      </p:pic>
      <p:pic>
        <p:nvPicPr>
          <p:cNvPr descr=" " id="548" name="Google Shape;548;p20"/>
          <p:cNvPicPr preferRelativeResize="0"/>
          <p:nvPr/>
        </p:nvPicPr>
        <p:blipFill rotWithShape="1">
          <a:blip r:embed="rId4">
            <a:alphaModFix/>
          </a:blip>
          <a:srcRect b="0" l="0" r="0" t="0"/>
          <a:stretch/>
        </p:blipFill>
        <p:spPr>
          <a:xfrm>
            <a:off x="0" y="7048723"/>
            <a:ext cx="8684931" cy="6667277"/>
          </a:xfrm>
          <a:prstGeom prst="rect">
            <a:avLst/>
          </a:prstGeom>
          <a:noFill/>
          <a:ln>
            <a:noFill/>
          </a:ln>
        </p:spPr>
      </p:pic>
      <p:pic>
        <p:nvPicPr>
          <p:cNvPr descr=" " id="549" name="Google Shape;549;p20"/>
          <p:cNvPicPr preferRelativeResize="0"/>
          <p:nvPr/>
        </p:nvPicPr>
        <p:blipFill rotWithShape="1">
          <a:blip r:embed="rId5">
            <a:alphaModFix/>
          </a:blip>
          <a:srcRect b="0" l="0" r="0" t="0"/>
          <a:stretch/>
        </p:blipFill>
        <p:spPr>
          <a:xfrm>
            <a:off x="14962470" y="0"/>
            <a:ext cx="9424578" cy="6756400"/>
          </a:xfrm>
          <a:prstGeom prst="rect">
            <a:avLst/>
          </a:prstGeom>
          <a:noFill/>
          <a:ln>
            <a:noFill/>
          </a:ln>
        </p:spPr>
      </p:pic>
      <p:pic>
        <p:nvPicPr>
          <p:cNvPr descr=" " id="550" name="Google Shape;550;p20"/>
          <p:cNvPicPr preferRelativeResize="0"/>
          <p:nvPr/>
        </p:nvPicPr>
        <p:blipFill rotWithShape="1">
          <a:blip r:embed="rId6">
            <a:alphaModFix/>
          </a:blip>
          <a:srcRect b="0" l="0" r="0" t="0"/>
          <a:stretch/>
        </p:blipFill>
        <p:spPr>
          <a:xfrm>
            <a:off x="15363004" y="0"/>
            <a:ext cx="8922989" cy="6401594"/>
          </a:xfrm>
          <a:prstGeom prst="rect">
            <a:avLst/>
          </a:prstGeom>
          <a:noFill/>
          <a:ln>
            <a:noFill/>
          </a:ln>
        </p:spPr>
      </p:pic>
      <p:sp>
        <p:nvSpPr>
          <p:cNvPr id="551" name="Google Shape;55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53" name="Google Shape;553;p20"/>
          <p:cNvPicPr preferRelativeResize="0"/>
          <p:nvPr/>
        </p:nvPicPr>
        <p:blipFill rotWithShape="1">
          <a:blip r:embed="rId8">
            <a:alphaModFix/>
          </a:blip>
          <a:srcRect b="0" l="0" r="0" t="0"/>
          <a:stretch/>
        </p:blipFill>
        <p:spPr>
          <a:xfrm>
            <a:off x="508063" y="3860800"/>
            <a:ext cx="14479810" cy="7861300"/>
          </a:xfrm>
          <a:prstGeom prst="rect">
            <a:avLst/>
          </a:prstGeom>
          <a:noFill/>
          <a:ln>
            <a:noFill/>
          </a:ln>
        </p:spPr>
      </p:pic>
      <p:sp>
        <p:nvSpPr>
          <p:cNvPr id="554" name="Google Shape;554;p20"/>
          <p:cNvSpPr/>
          <p:nvPr/>
        </p:nvSpPr>
        <p:spPr>
          <a:xfrm>
            <a:off x="5012893" y="711200"/>
            <a:ext cx="14348560"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Fantasy Realm at a Glance</a:t>
            </a:r>
            <a:endParaRPr b="0" i="0" sz="8000" u="none" cap="none" strike="noStrike">
              <a:solidFill>
                <a:schemeClr val="dk1"/>
              </a:solidFill>
              <a:latin typeface="Calibri"/>
              <a:ea typeface="Calibri"/>
              <a:cs typeface="Calibri"/>
              <a:sym typeface="Calibri"/>
            </a:endParaRPr>
          </a:p>
        </p:txBody>
      </p:sp>
      <p:sp>
        <p:nvSpPr>
          <p:cNvPr id="555" name="Google Shape;555;p20"/>
          <p:cNvSpPr/>
          <p:nvPr/>
        </p:nvSpPr>
        <p:spPr>
          <a:xfrm>
            <a:off x="15724565" y="34290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15724565" y="34290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5724565" y="34290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The Enchanted Forest</a:t>
            </a:r>
            <a:endParaRPr b="0" i="0" sz="4800" u="none" cap="none" strike="noStrike">
              <a:solidFill>
                <a:schemeClr val="dk1"/>
              </a:solidFill>
              <a:latin typeface="Calibri"/>
              <a:ea typeface="Calibri"/>
              <a:cs typeface="Calibri"/>
              <a:sym typeface="Calibri"/>
            </a:endParaRPr>
          </a:p>
        </p:txBody>
      </p:sp>
      <p:sp>
        <p:nvSpPr>
          <p:cNvPr id="558" name="Google Shape;558;p20"/>
          <p:cNvSpPr/>
          <p:nvPr/>
        </p:nvSpPr>
        <p:spPr>
          <a:xfrm>
            <a:off x="15724565" y="42672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9" name="Google Shape;559;p20"/>
          <p:cNvSpPr/>
          <p:nvPr/>
        </p:nvSpPr>
        <p:spPr>
          <a:xfrm>
            <a:off x="15724565" y="67310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15724565" y="6731000"/>
            <a:ext cx="6935067"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15724565" y="67310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The Crystal Caves</a:t>
            </a:r>
            <a:endParaRPr b="0" i="0" sz="4800" u="none" cap="none" strike="noStrike">
              <a:solidFill>
                <a:schemeClr val="dk1"/>
              </a:solidFill>
              <a:latin typeface="Calibri"/>
              <a:ea typeface="Calibri"/>
              <a:cs typeface="Calibri"/>
              <a:sym typeface="Calibri"/>
            </a:endParaRPr>
          </a:p>
        </p:txBody>
      </p:sp>
      <p:sp>
        <p:nvSpPr>
          <p:cNvPr id="562" name="Google Shape;562;p20"/>
          <p:cNvSpPr/>
          <p:nvPr/>
        </p:nvSpPr>
        <p:spPr>
          <a:xfrm>
            <a:off x="15724565" y="75692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63" name="Google Shape;563;p20"/>
          <p:cNvSpPr/>
          <p:nvPr/>
        </p:nvSpPr>
        <p:spPr>
          <a:xfrm>
            <a:off x="15724565" y="100584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15724565" y="10058400"/>
            <a:ext cx="6935067"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15724565" y="100584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The Dragon's Lair</a:t>
            </a:r>
            <a:endParaRPr b="0" i="0" sz="4800" u="none" cap="none" strike="noStrike">
              <a:solidFill>
                <a:schemeClr val="dk1"/>
              </a:solidFill>
              <a:latin typeface="Calibri"/>
              <a:ea typeface="Calibri"/>
              <a:cs typeface="Calibri"/>
              <a:sym typeface="Calibri"/>
            </a:endParaRPr>
          </a:p>
        </p:txBody>
      </p:sp>
      <p:sp>
        <p:nvSpPr>
          <p:cNvPr id="566" name="Google Shape;566;p20"/>
          <p:cNvSpPr/>
          <p:nvPr/>
        </p:nvSpPr>
        <p:spPr>
          <a:xfrm>
            <a:off x="15724565" y="108966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pic>
        <p:nvPicPr>
          <p:cNvPr descr=" " id="567" name="Google Shape;567;p20"/>
          <p:cNvPicPr preferRelativeResize="0"/>
          <p:nvPr/>
        </p:nvPicPr>
        <p:blipFill rotWithShape="1">
          <a:blip r:embed="rId9">
            <a:alphaModFix/>
          </a:blip>
          <a:srcRect b="0" l="0" r="0" t="0"/>
          <a:stretch/>
        </p:blipFill>
        <p:spPr>
          <a:xfrm>
            <a:off x="10351794" y="5600700"/>
            <a:ext cx="1070661" cy="998141"/>
          </a:xfrm>
          <a:prstGeom prst="rect">
            <a:avLst/>
          </a:prstGeom>
          <a:noFill/>
          <a:ln>
            <a:noFill/>
          </a:ln>
        </p:spPr>
      </p:pic>
      <p:pic>
        <p:nvPicPr>
          <p:cNvPr descr=" " id="568" name="Google Shape;568;p20"/>
          <p:cNvPicPr preferRelativeResize="0"/>
          <p:nvPr/>
        </p:nvPicPr>
        <p:blipFill rotWithShape="1">
          <a:blip r:embed="rId9">
            <a:alphaModFix/>
          </a:blip>
          <a:srcRect b="0" l="0" r="0" t="0"/>
          <a:stretch/>
        </p:blipFill>
        <p:spPr>
          <a:xfrm>
            <a:off x="7938492" y="6019800"/>
            <a:ext cx="1070661" cy="998141"/>
          </a:xfrm>
          <a:prstGeom prst="rect">
            <a:avLst/>
          </a:prstGeom>
          <a:noFill/>
          <a:ln>
            <a:noFill/>
          </a:ln>
        </p:spPr>
      </p:pic>
      <p:pic>
        <p:nvPicPr>
          <p:cNvPr descr=" " id="569" name="Google Shape;569;p20"/>
          <p:cNvPicPr preferRelativeResize="0"/>
          <p:nvPr/>
        </p:nvPicPr>
        <p:blipFill rotWithShape="1">
          <a:blip r:embed="rId9">
            <a:alphaModFix/>
          </a:blip>
          <a:srcRect b="0" l="0" r="0" t="0"/>
          <a:stretch/>
        </p:blipFill>
        <p:spPr>
          <a:xfrm>
            <a:off x="2781648" y="5854700"/>
            <a:ext cx="1070661" cy="998141"/>
          </a:xfrm>
          <a:prstGeom prst="rect">
            <a:avLst/>
          </a:prstGeom>
          <a:noFill/>
          <a:ln>
            <a:noFill/>
          </a:ln>
        </p:spPr>
      </p:pic>
      <p:pic>
        <p:nvPicPr>
          <p:cNvPr descr=" " id="570" name="Google Shape;570;p20"/>
          <p:cNvPicPr preferRelativeResize="0"/>
          <p:nvPr/>
        </p:nvPicPr>
        <p:blipFill rotWithShape="1">
          <a:blip r:embed="rId9">
            <a:alphaModFix/>
          </a:blip>
          <a:srcRect b="0" l="0" r="0" t="0"/>
          <a:stretch/>
        </p:blipFill>
        <p:spPr>
          <a:xfrm>
            <a:off x="12193524" y="9398000"/>
            <a:ext cx="1070661" cy="9981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575" name="Shape 575"/>
        <p:cNvGrpSpPr/>
        <p:nvPr/>
      </p:nvGrpSpPr>
      <p:grpSpPr>
        <a:xfrm>
          <a:off x="0" y="0"/>
          <a:ext cx="0" cy="0"/>
          <a:chOff x="0" y="0"/>
          <a:chExt cx="0" cy="0"/>
        </a:xfrm>
      </p:grpSpPr>
      <p:pic>
        <p:nvPicPr>
          <p:cNvPr descr=" " id="576" name="Google Shape;576;p21"/>
          <p:cNvPicPr preferRelativeResize="0"/>
          <p:nvPr/>
        </p:nvPicPr>
        <p:blipFill rotWithShape="1">
          <a:blip r:embed="rId3">
            <a:alphaModFix/>
          </a:blip>
          <a:srcRect b="0" l="0" r="0" t="0"/>
          <a:stretch/>
        </p:blipFill>
        <p:spPr>
          <a:xfrm>
            <a:off x="16646451" y="3797300"/>
            <a:ext cx="7740597" cy="9918700"/>
          </a:xfrm>
          <a:prstGeom prst="rect">
            <a:avLst/>
          </a:prstGeom>
          <a:noFill/>
          <a:ln>
            <a:noFill/>
          </a:ln>
        </p:spPr>
      </p:pic>
      <p:pic>
        <p:nvPicPr>
          <p:cNvPr descr=" " id="577" name="Google Shape;577;p21"/>
          <p:cNvPicPr preferRelativeResize="0"/>
          <p:nvPr/>
        </p:nvPicPr>
        <p:blipFill rotWithShape="1">
          <a:blip r:embed="rId4">
            <a:alphaModFix/>
          </a:blip>
          <a:srcRect b="0" l="0" r="0" t="0"/>
          <a:stretch/>
        </p:blipFill>
        <p:spPr>
          <a:xfrm>
            <a:off x="16258032" y="4002980"/>
            <a:ext cx="8129016" cy="9713020"/>
          </a:xfrm>
          <a:prstGeom prst="rect">
            <a:avLst/>
          </a:prstGeom>
          <a:noFill/>
          <a:ln>
            <a:noFill/>
          </a:ln>
        </p:spPr>
      </p:pic>
      <p:pic>
        <p:nvPicPr>
          <p:cNvPr descr=" " id="578" name="Google Shape;578;p21"/>
          <p:cNvPicPr preferRelativeResize="0"/>
          <p:nvPr/>
        </p:nvPicPr>
        <p:blipFill rotWithShape="1">
          <a:blip r:embed="rId5">
            <a:alphaModFix/>
          </a:blip>
          <a:srcRect b="0" l="0" r="0" t="0"/>
          <a:stretch/>
        </p:blipFill>
        <p:spPr>
          <a:xfrm>
            <a:off x="0" y="55637"/>
            <a:ext cx="11211675" cy="10002763"/>
          </a:xfrm>
          <a:prstGeom prst="rect">
            <a:avLst/>
          </a:prstGeom>
          <a:noFill/>
          <a:ln>
            <a:noFill/>
          </a:ln>
        </p:spPr>
      </p:pic>
      <p:pic>
        <p:nvPicPr>
          <p:cNvPr descr=" " id="579" name="Google Shape;579;p21"/>
          <p:cNvPicPr preferRelativeResize="0"/>
          <p:nvPr/>
        </p:nvPicPr>
        <p:blipFill rotWithShape="1">
          <a:blip r:embed="rId6">
            <a:alphaModFix/>
          </a:blip>
          <a:srcRect b="0" l="0" r="0" t="0"/>
          <a:stretch/>
        </p:blipFill>
        <p:spPr>
          <a:xfrm>
            <a:off x="0" y="0"/>
            <a:ext cx="10346727" cy="9211072"/>
          </a:xfrm>
          <a:prstGeom prst="rect">
            <a:avLst/>
          </a:prstGeom>
          <a:noFill/>
          <a:ln>
            <a:noFill/>
          </a:ln>
        </p:spPr>
      </p:pic>
      <p:sp>
        <p:nvSpPr>
          <p:cNvPr id="580" name="Google Shape;580;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p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82" name="Google Shape;582;p21"/>
          <p:cNvSpPr/>
          <p:nvPr/>
        </p:nvSpPr>
        <p:spPr>
          <a:xfrm>
            <a:off x="6054423" y="1422400"/>
            <a:ext cx="1227820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The Timeline</a:t>
            </a:r>
            <a:endParaRPr b="0" i="0" sz="8000" u="none" cap="none" strike="noStrike">
              <a:solidFill>
                <a:schemeClr val="dk1"/>
              </a:solidFill>
              <a:latin typeface="Calibri"/>
              <a:ea typeface="Calibri"/>
              <a:cs typeface="Calibri"/>
              <a:sym typeface="Calibri"/>
            </a:endParaRPr>
          </a:p>
        </p:txBody>
      </p:sp>
      <p:pic>
        <p:nvPicPr>
          <p:cNvPr descr=" " id="583" name="Google Shape;583;p21"/>
          <p:cNvPicPr preferRelativeResize="0"/>
          <p:nvPr/>
        </p:nvPicPr>
        <p:blipFill rotWithShape="1">
          <a:blip r:embed="rId8">
            <a:alphaModFix/>
          </a:blip>
          <a:srcRect b="0" l="0" r="0" t="0"/>
          <a:stretch/>
        </p:blipFill>
        <p:spPr>
          <a:xfrm>
            <a:off x="0" y="4597400"/>
            <a:ext cx="24387048" cy="7061200"/>
          </a:xfrm>
          <a:prstGeom prst="rect">
            <a:avLst/>
          </a:prstGeom>
          <a:noFill/>
          <a:ln>
            <a:noFill/>
          </a:ln>
        </p:spPr>
      </p:pic>
      <p:sp>
        <p:nvSpPr>
          <p:cNvPr id="584" name="Google Shape;584;p21"/>
          <p:cNvSpPr/>
          <p:nvPr/>
        </p:nvSpPr>
        <p:spPr>
          <a:xfrm>
            <a:off x="0" y="75692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p21"/>
          <p:cNvPicPr preferRelativeResize="0"/>
          <p:nvPr/>
        </p:nvPicPr>
        <p:blipFill rotWithShape="1">
          <a:blip r:embed="rId9">
            <a:alphaModFix/>
          </a:blip>
          <a:srcRect b="0" l="0" r="0" t="0"/>
          <a:stretch/>
        </p:blipFill>
        <p:spPr>
          <a:xfrm>
            <a:off x="0" y="7556500"/>
            <a:ext cx="24387048" cy="12700"/>
          </a:xfrm>
          <a:prstGeom prst="rect">
            <a:avLst/>
          </a:prstGeom>
          <a:noFill/>
          <a:ln>
            <a:noFill/>
          </a:ln>
        </p:spPr>
      </p:pic>
      <p:sp>
        <p:nvSpPr>
          <p:cNvPr id="586" name="Google Shape;586;p21"/>
          <p:cNvSpPr/>
          <p:nvPr/>
        </p:nvSpPr>
        <p:spPr>
          <a:xfrm>
            <a:off x="2248181" y="4597400"/>
            <a:ext cx="19890686" cy="706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p21"/>
          <p:cNvPicPr preferRelativeResize="0"/>
          <p:nvPr/>
        </p:nvPicPr>
        <p:blipFill rotWithShape="1">
          <a:blip r:embed="rId10">
            <a:alphaModFix/>
          </a:blip>
          <a:srcRect b="0" l="0" r="0" t="0"/>
          <a:stretch/>
        </p:blipFill>
        <p:spPr>
          <a:xfrm>
            <a:off x="3726846" y="4597400"/>
            <a:ext cx="1356077" cy="1625600"/>
          </a:xfrm>
          <a:prstGeom prst="rect">
            <a:avLst/>
          </a:prstGeom>
          <a:noFill/>
          <a:ln>
            <a:noFill/>
          </a:ln>
        </p:spPr>
      </p:pic>
      <p:pic>
        <p:nvPicPr>
          <p:cNvPr descr=" " id="588" name="Google Shape;588;p21"/>
          <p:cNvPicPr preferRelativeResize="0"/>
          <p:nvPr/>
        </p:nvPicPr>
        <p:blipFill rotWithShape="1">
          <a:blip r:embed="rId11">
            <a:alphaModFix/>
          </a:blip>
          <a:srcRect b="0" l="0" r="0" t="0"/>
          <a:stretch/>
        </p:blipFill>
        <p:spPr>
          <a:xfrm>
            <a:off x="8827603" y="4597400"/>
            <a:ext cx="1625806" cy="1625600"/>
          </a:xfrm>
          <a:prstGeom prst="rect">
            <a:avLst/>
          </a:prstGeom>
          <a:noFill/>
          <a:ln>
            <a:noFill/>
          </a:ln>
        </p:spPr>
      </p:pic>
      <p:pic>
        <p:nvPicPr>
          <p:cNvPr descr=" " id="589" name="Google Shape;589;p21"/>
          <p:cNvPicPr preferRelativeResize="0"/>
          <p:nvPr/>
        </p:nvPicPr>
        <p:blipFill rotWithShape="1">
          <a:blip r:embed="rId12">
            <a:alphaModFix/>
          </a:blip>
          <a:srcRect b="0" l="0" r="0" t="0"/>
          <a:stretch/>
        </p:blipFill>
        <p:spPr>
          <a:xfrm>
            <a:off x="13927688" y="4597400"/>
            <a:ext cx="1378491" cy="1625600"/>
          </a:xfrm>
          <a:prstGeom prst="rect">
            <a:avLst/>
          </a:prstGeom>
          <a:noFill/>
          <a:ln>
            <a:noFill/>
          </a:ln>
        </p:spPr>
      </p:pic>
      <p:pic>
        <p:nvPicPr>
          <p:cNvPr descr=" " id="590" name="Google Shape;590;p21"/>
          <p:cNvPicPr preferRelativeResize="0"/>
          <p:nvPr/>
        </p:nvPicPr>
        <p:blipFill rotWithShape="1">
          <a:blip r:embed="rId13">
            <a:alphaModFix/>
          </a:blip>
          <a:srcRect b="0" l="0" r="0" t="0"/>
          <a:stretch/>
        </p:blipFill>
        <p:spPr>
          <a:xfrm>
            <a:off x="19039680" y="4597400"/>
            <a:ext cx="1625400" cy="1625600"/>
          </a:xfrm>
          <a:prstGeom prst="rect">
            <a:avLst/>
          </a:prstGeom>
          <a:noFill/>
          <a:ln>
            <a:noFill/>
          </a:ln>
        </p:spPr>
      </p:pic>
      <p:pic>
        <p:nvPicPr>
          <p:cNvPr descr=" " id="591" name="Google Shape;591;p21"/>
          <p:cNvPicPr preferRelativeResize="0"/>
          <p:nvPr/>
        </p:nvPicPr>
        <p:blipFill rotWithShape="1">
          <a:blip r:embed="rId14">
            <a:alphaModFix/>
          </a:blip>
          <a:srcRect b="0" l="0" r="0" t="0"/>
          <a:stretch/>
        </p:blipFill>
        <p:spPr>
          <a:xfrm>
            <a:off x="4439205" y="6527800"/>
            <a:ext cx="190524" cy="2095500"/>
          </a:xfrm>
          <a:prstGeom prst="rect">
            <a:avLst/>
          </a:prstGeom>
          <a:noFill/>
          <a:ln>
            <a:noFill/>
          </a:ln>
        </p:spPr>
      </p:pic>
      <p:pic>
        <p:nvPicPr>
          <p:cNvPr descr=" " id="592" name="Google Shape;592;p21"/>
          <p:cNvPicPr preferRelativeResize="0"/>
          <p:nvPr/>
        </p:nvPicPr>
        <p:blipFill rotWithShape="1">
          <a:blip r:embed="rId14">
            <a:alphaModFix/>
          </a:blip>
          <a:srcRect b="0" l="0" r="0" t="0"/>
          <a:stretch/>
        </p:blipFill>
        <p:spPr>
          <a:xfrm>
            <a:off x="9545243" y="6527800"/>
            <a:ext cx="190524" cy="2095500"/>
          </a:xfrm>
          <a:prstGeom prst="rect">
            <a:avLst/>
          </a:prstGeom>
          <a:noFill/>
          <a:ln>
            <a:noFill/>
          </a:ln>
        </p:spPr>
      </p:pic>
      <p:pic>
        <p:nvPicPr>
          <p:cNvPr descr=" " id="593" name="Google Shape;593;p21"/>
          <p:cNvPicPr preferRelativeResize="0"/>
          <p:nvPr/>
        </p:nvPicPr>
        <p:blipFill rotWithShape="1">
          <a:blip r:embed="rId14">
            <a:alphaModFix/>
          </a:blip>
          <a:srcRect b="0" l="0" r="0" t="0"/>
          <a:stretch/>
        </p:blipFill>
        <p:spPr>
          <a:xfrm>
            <a:off x="14651281" y="6527800"/>
            <a:ext cx="190524" cy="2095500"/>
          </a:xfrm>
          <a:prstGeom prst="rect">
            <a:avLst/>
          </a:prstGeom>
          <a:noFill/>
          <a:ln>
            <a:noFill/>
          </a:ln>
        </p:spPr>
      </p:pic>
      <p:pic>
        <p:nvPicPr>
          <p:cNvPr descr=" " id="594" name="Google Shape;594;p21"/>
          <p:cNvPicPr preferRelativeResize="0"/>
          <p:nvPr/>
        </p:nvPicPr>
        <p:blipFill rotWithShape="1">
          <a:blip r:embed="rId14">
            <a:alphaModFix/>
          </a:blip>
          <a:srcRect b="0" l="0" r="0" t="0"/>
          <a:stretch/>
        </p:blipFill>
        <p:spPr>
          <a:xfrm>
            <a:off x="19757319" y="6527800"/>
            <a:ext cx="190524" cy="2095500"/>
          </a:xfrm>
          <a:prstGeom prst="rect">
            <a:avLst/>
          </a:prstGeom>
          <a:noFill/>
          <a:ln>
            <a:noFill/>
          </a:ln>
        </p:spPr>
      </p:pic>
      <p:sp>
        <p:nvSpPr>
          <p:cNvPr id="595" name="Google Shape;595;p21"/>
          <p:cNvSpPr/>
          <p:nvPr/>
        </p:nvSpPr>
        <p:spPr>
          <a:xfrm>
            <a:off x="2248181"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2248181"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a:off x="2171971" y="8928100"/>
            <a:ext cx="472499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2020</a:t>
            </a:r>
            <a:endParaRPr b="0" i="0" sz="3600" u="none" cap="none" strike="noStrike">
              <a:solidFill>
                <a:schemeClr val="dk1"/>
              </a:solidFill>
              <a:latin typeface="Calibri"/>
              <a:ea typeface="Calibri"/>
              <a:cs typeface="Calibri"/>
              <a:sym typeface="Calibri"/>
            </a:endParaRPr>
          </a:p>
        </p:txBody>
      </p:sp>
      <p:sp>
        <p:nvSpPr>
          <p:cNvPr id="598" name="Google Shape;598;p21"/>
          <p:cNvSpPr/>
          <p:nvPr/>
        </p:nvSpPr>
        <p:spPr>
          <a:xfrm>
            <a:off x="2180439" y="96774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599" name="Google Shape;599;p21"/>
          <p:cNvSpPr/>
          <p:nvPr/>
        </p:nvSpPr>
        <p:spPr>
          <a:xfrm>
            <a:off x="7354219"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a:off x="7354219"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a:off x="7278010" y="8928100"/>
            <a:ext cx="472499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2021</a:t>
            </a:r>
            <a:endParaRPr b="0" i="0" sz="3600" u="none" cap="none" strike="noStrike">
              <a:solidFill>
                <a:schemeClr val="dk1"/>
              </a:solidFill>
              <a:latin typeface="Calibri"/>
              <a:ea typeface="Calibri"/>
              <a:cs typeface="Calibri"/>
              <a:sym typeface="Calibri"/>
            </a:endParaRPr>
          </a:p>
        </p:txBody>
      </p:sp>
      <p:sp>
        <p:nvSpPr>
          <p:cNvPr id="602" name="Google Shape;602;p21"/>
          <p:cNvSpPr/>
          <p:nvPr/>
        </p:nvSpPr>
        <p:spPr>
          <a:xfrm>
            <a:off x="7286477" y="96774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603" name="Google Shape;603;p21"/>
          <p:cNvSpPr/>
          <p:nvPr/>
        </p:nvSpPr>
        <p:spPr>
          <a:xfrm>
            <a:off x="12460257"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12460257"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12384048" y="8928100"/>
            <a:ext cx="472499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2022</a:t>
            </a:r>
            <a:endParaRPr b="0" i="0" sz="3600" u="none" cap="none" strike="noStrike">
              <a:solidFill>
                <a:schemeClr val="dk1"/>
              </a:solidFill>
              <a:latin typeface="Calibri"/>
              <a:ea typeface="Calibri"/>
              <a:cs typeface="Calibri"/>
              <a:sym typeface="Calibri"/>
            </a:endParaRPr>
          </a:p>
        </p:txBody>
      </p:sp>
      <p:sp>
        <p:nvSpPr>
          <p:cNvPr id="606" name="Google Shape;606;p21"/>
          <p:cNvSpPr/>
          <p:nvPr/>
        </p:nvSpPr>
        <p:spPr>
          <a:xfrm>
            <a:off x="12392516" y="96774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07" name="Google Shape;607;p21"/>
          <p:cNvSpPr/>
          <p:nvPr/>
        </p:nvSpPr>
        <p:spPr>
          <a:xfrm>
            <a:off x="17566296"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17566296" y="8928100"/>
            <a:ext cx="457257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17490086" y="8928100"/>
            <a:ext cx="472499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ancing Script"/>
              <a:buNone/>
            </a:pPr>
            <a:r>
              <a:rPr b="1" i="0" lang="en-US" sz="3600" u="none" cap="none" strike="noStrike">
                <a:solidFill>
                  <a:srgbClr val="0E0E0E"/>
                </a:solidFill>
                <a:latin typeface="Dancing Script"/>
                <a:ea typeface="Dancing Script"/>
                <a:cs typeface="Dancing Script"/>
                <a:sym typeface="Dancing Script"/>
              </a:rPr>
              <a:t>2023</a:t>
            </a:r>
            <a:endParaRPr b="0" i="0" sz="3600" u="none" cap="none" strike="noStrike">
              <a:solidFill>
                <a:schemeClr val="dk1"/>
              </a:solidFill>
              <a:latin typeface="Calibri"/>
              <a:ea typeface="Calibri"/>
              <a:cs typeface="Calibri"/>
              <a:sym typeface="Calibri"/>
            </a:endParaRPr>
          </a:p>
        </p:txBody>
      </p:sp>
      <p:sp>
        <p:nvSpPr>
          <p:cNvPr id="610" name="Google Shape;610;p21"/>
          <p:cNvSpPr/>
          <p:nvPr/>
        </p:nvSpPr>
        <p:spPr>
          <a:xfrm>
            <a:off x="17498554" y="96774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615" name="Shape 615"/>
        <p:cNvGrpSpPr/>
        <p:nvPr/>
      </p:nvGrpSpPr>
      <p:grpSpPr>
        <a:xfrm>
          <a:off x="0" y="0"/>
          <a:ext cx="0" cy="0"/>
          <a:chOff x="0" y="0"/>
          <a:chExt cx="0" cy="0"/>
        </a:xfrm>
      </p:grpSpPr>
      <p:pic>
        <p:nvPicPr>
          <p:cNvPr descr=" " id="616" name="Google Shape;616;p22"/>
          <p:cNvPicPr preferRelativeResize="0"/>
          <p:nvPr/>
        </p:nvPicPr>
        <p:blipFill rotWithShape="1">
          <a:blip r:embed="rId3">
            <a:alphaModFix/>
          </a:blip>
          <a:srcRect b="0" l="0" r="0" t="0"/>
          <a:stretch/>
        </p:blipFill>
        <p:spPr>
          <a:xfrm>
            <a:off x="0" y="6299175"/>
            <a:ext cx="9211960" cy="7416825"/>
          </a:xfrm>
          <a:prstGeom prst="rect">
            <a:avLst/>
          </a:prstGeom>
          <a:noFill/>
          <a:ln>
            <a:noFill/>
          </a:ln>
        </p:spPr>
      </p:pic>
      <p:pic>
        <p:nvPicPr>
          <p:cNvPr descr=" " id="617" name="Google Shape;617;p22"/>
          <p:cNvPicPr preferRelativeResize="0"/>
          <p:nvPr/>
        </p:nvPicPr>
        <p:blipFill rotWithShape="1">
          <a:blip r:embed="rId4">
            <a:alphaModFix/>
          </a:blip>
          <a:srcRect b="0" l="0" r="0" t="0"/>
          <a:stretch/>
        </p:blipFill>
        <p:spPr>
          <a:xfrm>
            <a:off x="0" y="7048723"/>
            <a:ext cx="8684931" cy="6667277"/>
          </a:xfrm>
          <a:prstGeom prst="rect">
            <a:avLst/>
          </a:prstGeom>
          <a:noFill/>
          <a:ln>
            <a:noFill/>
          </a:ln>
        </p:spPr>
      </p:pic>
      <p:pic>
        <p:nvPicPr>
          <p:cNvPr descr=" " id="618" name="Google Shape;618;p22"/>
          <p:cNvPicPr preferRelativeResize="0"/>
          <p:nvPr/>
        </p:nvPicPr>
        <p:blipFill rotWithShape="1">
          <a:blip r:embed="rId5">
            <a:alphaModFix/>
          </a:blip>
          <a:srcRect b="0" l="0" r="0" t="0"/>
          <a:stretch/>
        </p:blipFill>
        <p:spPr>
          <a:xfrm>
            <a:off x="14962470" y="0"/>
            <a:ext cx="9424578" cy="6756400"/>
          </a:xfrm>
          <a:prstGeom prst="rect">
            <a:avLst/>
          </a:prstGeom>
          <a:noFill/>
          <a:ln>
            <a:noFill/>
          </a:ln>
        </p:spPr>
      </p:pic>
      <p:pic>
        <p:nvPicPr>
          <p:cNvPr descr=" " id="619" name="Google Shape;619;p22"/>
          <p:cNvPicPr preferRelativeResize="0"/>
          <p:nvPr/>
        </p:nvPicPr>
        <p:blipFill rotWithShape="1">
          <a:blip r:embed="rId6">
            <a:alphaModFix/>
          </a:blip>
          <a:srcRect b="0" l="0" r="0" t="0"/>
          <a:stretch/>
        </p:blipFill>
        <p:spPr>
          <a:xfrm>
            <a:off x="15363004" y="0"/>
            <a:ext cx="8922989" cy="6401594"/>
          </a:xfrm>
          <a:prstGeom prst="rect">
            <a:avLst/>
          </a:prstGeom>
          <a:noFill/>
          <a:ln>
            <a:noFill/>
          </a:ln>
        </p:spPr>
      </p:pic>
      <p:sp>
        <p:nvSpPr>
          <p:cNvPr id="620" name="Google Shape;620;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p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2" name="Google Shape;622;p22"/>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23" name="Google Shape;623;p22"/>
          <p:cNvPicPr preferRelativeResize="0"/>
          <p:nvPr/>
        </p:nvPicPr>
        <p:blipFill rotWithShape="1">
          <a:blip r:embed="rId9">
            <a:alphaModFix/>
          </a:blip>
          <a:srcRect b="0" l="0" r="0" t="0"/>
          <a:stretch/>
        </p:blipFill>
        <p:spPr>
          <a:xfrm>
            <a:off x="1268432" y="442987"/>
            <a:ext cx="9625937" cy="12691942"/>
          </a:xfrm>
          <a:prstGeom prst="rect">
            <a:avLst/>
          </a:prstGeom>
          <a:noFill/>
          <a:ln>
            <a:noFill/>
          </a:ln>
        </p:spPr>
      </p:pic>
      <p:pic>
        <p:nvPicPr>
          <p:cNvPr descr=" " id="624" name="Google Shape;624;p22"/>
          <p:cNvPicPr preferRelativeResize="0"/>
          <p:nvPr/>
        </p:nvPicPr>
        <p:blipFill rotWithShape="1">
          <a:blip r:embed="rId10">
            <a:alphaModFix/>
          </a:blip>
          <a:srcRect b="0" l="0" r="0" t="0"/>
          <a:stretch/>
        </p:blipFill>
        <p:spPr>
          <a:xfrm>
            <a:off x="1232054" y="406400"/>
            <a:ext cx="9699898" cy="12766055"/>
          </a:xfrm>
          <a:prstGeom prst="rect">
            <a:avLst/>
          </a:prstGeom>
          <a:noFill/>
          <a:ln>
            <a:noFill/>
          </a:ln>
        </p:spPr>
      </p:pic>
      <p:sp>
        <p:nvSpPr>
          <p:cNvPr id="625" name="Google Shape;625;p22"/>
          <p:cNvSpPr/>
          <p:nvPr/>
        </p:nvSpPr>
        <p:spPr>
          <a:xfrm>
            <a:off x="1790924" y="2247900"/>
            <a:ext cx="8573572" cy="10668000"/>
          </a:xfrm>
          <a:prstGeom prst="roundRect">
            <a:avLst>
              <a:gd fmla="val 1482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2603825" y="3060700"/>
            <a:ext cx="7286477"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Thank you for choosing EaTemp</a:t>
            </a:r>
            <a:endParaRPr b="0" i="0" sz="8000" u="none" cap="none" strike="noStrike">
              <a:solidFill>
                <a:schemeClr val="dk1"/>
              </a:solidFill>
              <a:latin typeface="Calibri"/>
              <a:ea typeface="Calibri"/>
              <a:cs typeface="Calibri"/>
              <a:sym typeface="Calibri"/>
            </a:endParaRPr>
          </a:p>
        </p:txBody>
      </p:sp>
      <p:sp>
        <p:nvSpPr>
          <p:cNvPr id="627" name="Google Shape;627;p22"/>
          <p:cNvSpPr/>
          <p:nvPr/>
        </p:nvSpPr>
        <p:spPr>
          <a:xfrm>
            <a:off x="2603825" y="6108700"/>
            <a:ext cx="7083252" cy="6129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628" name="Google Shape;628;p22"/>
          <p:cNvPicPr preferRelativeResize="0"/>
          <p:nvPr/>
        </p:nvPicPr>
        <p:blipFill rotWithShape="1">
          <a:blip r:embed="rId11">
            <a:alphaModFix/>
          </a:blip>
          <a:srcRect b="0" l="0" r="0" t="0"/>
          <a:stretch/>
        </p:blipFill>
        <p:spPr>
          <a:xfrm>
            <a:off x="11228203" y="5156200"/>
            <a:ext cx="11831529" cy="6165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43" name="Shape 43"/>
        <p:cNvGrpSpPr/>
        <p:nvPr/>
      </p:nvGrpSpPr>
      <p:grpSpPr>
        <a:xfrm>
          <a:off x="0" y="0"/>
          <a:ext cx="0" cy="0"/>
          <a:chOff x="0" y="0"/>
          <a:chExt cx="0" cy="0"/>
        </a:xfrm>
      </p:grpSpPr>
      <p:pic>
        <p:nvPicPr>
          <p:cNvPr descr=" " id="44" name="Google Shape;44;p3"/>
          <p:cNvPicPr preferRelativeResize="0"/>
          <p:nvPr/>
        </p:nvPicPr>
        <p:blipFill rotWithShape="1">
          <a:blip r:embed="rId3">
            <a:alphaModFix/>
          </a:blip>
          <a:srcRect b="0" l="0" r="0" t="0"/>
          <a:stretch/>
        </p:blipFill>
        <p:spPr>
          <a:xfrm>
            <a:off x="0" y="6299200"/>
            <a:ext cx="9211960" cy="7416800"/>
          </a:xfrm>
          <a:prstGeom prst="rect">
            <a:avLst/>
          </a:prstGeom>
          <a:noFill/>
          <a:ln>
            <a:noFill/>
          </a:ln>
        </p:spPr>
      </p:pic>
      <p:pic>
        <p:nvPicPr>
          <p:cNvPr descr=" " id="45" name="Google Shape;45;p3"/>
          <p:cNvPicPr preferRelativeResize="0"/>
          <p:nvPr/>
        </p:nvPicPr>
        <p:blipFill rotWithShape="1">
          <a:blip r:embed="rId4">
            <a:alphaModFix/>
          </a:blip>
          <a:srcRect b="0" l="0" r="0" t="0"/>
          <a:stretch/>
        </p:blipFill>
        <p:spPr>
          <a:xfrm>
            <a:off x="0" y="7048733"/>
            <a:ext cx="8684931" cy="6667267"/>
          </a:xfrm>
          <a:prstGeom prst="rect">
            <a:avLst/>
          </a:prstGeom>
          <a:noFill/>
          <a:ln>
            <a:noFill/>
          </a:ln>
        </p:spPr>
      </p:pic>
      <p:pic>
        <p:nvPicPr>
          <p:cNvPr descr=" " id="46" name="Google Shape;46;p3"/>
          <p:cNvPicPr preferRelativeResize="0"/>
          <p:nvPr/>
        </p:nvPicPr>
        <p:blipFill rotWithShape="1">
          <a:blip r:embed="rId5">
            <a:alphaModFix/>
          </a:blip>
          <a:srcRect b="0" l="0" r="0" t="0"/>
          <a:stretch/>
        </p:blipFill>
        <p:spPr>
          <a:xfrm>
            <a:off x="14962470" y="0"/>
            <a:ext cx="9424578" cy="6756400"/>
          </a:xfrm>
          <a:prstGeom prst="rect">
            <a:avLst/>
          </a:prstGeom>
          <a:noFill/>
          <a:ln>
            <a:noFill/>
          </a:ln>
        </p:spPr>
      </p:pic>
      <p:pic>
        <p:nvPicPr>
          <p:cNvPr descr=" " id="47" name="Google Shape;47;p3"/>
          <p:cNvPicPr preferRelativeResize="0"/>
          <p:nvPr/>
        </p:nvPicPr>
        <p:blipFill rotWithShape="1">
          <a:blip r:embed="rId6">
            <a:alphaModFix/>
          </a:blip>
          <a:srcRect b="0" l="0" r="0" t="0"/>
          <a:stretch/>
        </p:blipFill>
        <p:spPr>
          <a:xfrm>
            <a:off x="15363004" y="0"/>
            <a:ext cx="8922989" cy="6401597"/>
          </a:xfrm>
          <a:prstGeom prst="rect">
            <a:avLst/>
          </a:prstGeom>
          <a:noFill/>
          <a:ln>
            <a:noFill/>
          </a:ln>
        </p:spPr>
      </p:pic>
      <p:sp>
        <p:nvSpPr>
          <p:cNvPr id="48" name="Google Shape;4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0" name="Google Shape;50;p3"/>
          <p:cNvPicPr preferRelativeResize="0"/>
          <p:nvPr/>
        </p:nvPicPr>
        <p:blipFill rotWithShape="1">
          <a:blip r:embed="rId8">
            <a:alphaModFix/>
          </a:blip>
          <a:srcRect b="0" l="0" r="0" t="0"/>
          <a:stretch/>
        </p:blipFill>
        <p:spPr>
          <a:xfrm>
            <a:off x="14098762" y="4140200"/>
            <a:ext cx="10186673" cy="6940549"/>
          </a:xfrm>
          <a:prstGeom prst="rect">
            <a:avLst/>
          </a:prstGeom>
          <a:noFill/>
          <a:ln>
            <a:noFill/>
          </a:ln>
        </p:spPr>
      </p:pic>
      <p:sp>
        <p:nvSpPr>
          <p:cNvPr id="51" name="Google Shape;51;p3"/>
          <p:cNvSpPr/>
          <p:nvPr/>
        </p:nvSpPr>
        <p:spPr>
          <a:xfrm>
            <a:off x="5114506" y="1320800"/>
            <a:ext cx="14158036" cy="2307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ancing Script"/>
              <a:buNone/>
            </a:pPr>
            <a:r>
              <a:rPr b="1" i="0" lang="en-US" sz="12800" u="none" cap="none" strike="noStrike">
                <a:solidFill>
                  <a:srgbClr val="272727"/>
                </a:solidFill>
                <a:latin typeface="Dancing Script"/>
                <a:ea typeface="Dancing Script"/>
                <a:cs typeface="Dancing Script"/>
                <a:sym typeface="Dancing Script"/>
              </a:rPr>
              <a:t>Table of Contents</a:t>
            </a:r>
            <a:endParaRPr b="0" i="0" sz="12800" u="none" cap="none" strike="noStrike">
              <a:solidFill>
                <a:schemeClr val="dk1"/>
              </a:solidFill>
              <a:latin typeface="Calibri"/>
              <a:ea typeface="Calibri"/>
              <a:cs typeface="Calibri"/>
              <a:sym typeface="Calibri"/>
            </a:endParaRPr>
          </a:p>
        </p:txBody>
      </p:sp>
      <p:sp>
        <p:nvSpPr>
          <p:cNvPr id="52" name="Google Shape;52;p3"/>
          <p:cNvSpPr/>
          <p:nvPr/>
        </p:nvSpPr>
        <p:spPr>
          <a:xfrm>
            <a:off x="863708"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863708" y="4051300"/>
            <a:ext cx="1625803" cy="1625600"/>
          </a:xfrm>
          <a:prstGeom prst="roundRect">
            <a:avLst>
              <a:gd fmla="val 781313"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251106" y="4394200"/>
            <a:ext cx="851006"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01</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2692737" y="4140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2692737" y="4140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Introduction</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2692737" y="4978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8052806"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8052806" y="4051300"/>
            <a:ext cx="1625803" cy="1625600"/>
          </a:xfrm>
          <a:prstGeom prst="roundRect">
            <a:avLst>
              <a:gd fmla="val 781313"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8376697" y="4394200"/>
            <a:ext cx="978022"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02</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9881835" y="4140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9881835" y="4140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Encounters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9881835" y="4978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863708"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863708" y="7035800"/>
            <a:ext cx="1625803" cy="1625600"/>
          </a:xfrm>
          <a:prstGeom prst="roundRect">
            <a:avLst>
              <a:gd fmla="val 781313"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206651" y="7378700"/>
            <a:ext cx="93991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03</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2692737" y="71247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2692737" y="71247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Wonders</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2692737" y="79629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8052806"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8052806" y="7035800"/>
            <a:ext cx="1625803" cy="1625600"/>
          </a:xfrm>
          <a:prstGeom prst="roundRect">
            <a:avLst>
              <a:gd fmla="val 781313"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8402100" y="7378700"/>
            <a:ext cx="927216"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04</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9881835" y="71247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9881835" y="71247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Magic</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9881835" y="79629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863708"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863708" y="10020300"/>
            <a:ext cx="1625803" cy="1625600"/>
          </a:xfrm>
          <a:prstGeom prst="roundRect">
            <a:avLst>
              <a:gd fmla="val 781313"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213002" y="10363200"/>
            <a:ext cx="927216"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05</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2692737" y="10109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2692737" y="10109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Adventure</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2692737" y="10947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2" name="Google Shape;82;p3"/>
          <p:cNvSpPr/>
          <p:nvPr/>
        </p:nvSpPr>
        <p:spPr>
          <a:xfrm>
            <a:off x="8052806"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8052806" y="10020300"/>
            <a:ext cx="1625803" cy="1625600"/>
          </a:xfrm>
          <a:prstGeom prst="roundRect">
            <a:avLst>
              <a:gd fmla="val 781313" name="adj"/>
            </a:avLst>
          </a:prstGeom>
          <a:solidFill>
            <a:srgbClr val="F4D3B9"/>
          </a:solidFill>
          <a:ln cap="flat" cmpd="sng" w="50800">
            <a:solidFill>
              <a:srgbClr val="BF6F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8376697" y="10363200"/>
            <a:ext cx="978022"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6F56"/>
              </a:buClr>
              <a:buSzPts val="4800"/>
              <a:buFont typeface="Dancing Script"/>
              <a:buNone/>
            </a:pPr>
            <a:r>
              <a:rPr b="1" i="0" lang="en-US" sz="4800" u="none" cap="none" strike="noStrike">
                <a:solidFill>
                  <a:srgbClr val="BF6F56"/>
                </a:solidFill>
                <a:latin typeface="Dancing Script"/>
                <a:ea typeface="Dancing Script"/>
                <a:cs typeface="Dancing Script"/>
                <a:sym typeface="Dancing Script"/>
              </a:rPr>
              <a:t>06</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9881835" y="10109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9881835" y="10109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Conclusion</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9881835" y="10947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92" name="Shape 92"/>
        <p:cNvGrpSpPr/>
        <p:nvPr/>
      </p:nvGrpSpPr>
      <p:grpSpPr>
        <a:xfrm>
          <a:off x="0" y="0"/>
          <a:ext cx="0" cy="0"/>
          <a:chOff x="0" y="0"/>
          <a:chExt cx="0" cy="0"/>
        </a:xfrm>
      </p:grpSpPr>
      <p:pic>
        <p:nvPicPr>
          <p:cNvPr descr=" " id="93" name="Google Shape;93;p4"/>
          <p:cNvPicPr preferRelativeResize="0"/>
          <p:nvPr/>
        </p:nvPicPr>
        <p:blipFill rotWithShape="1">
          <a:blip r:embed="rId3">
            <a:alphaModFix/>
          </a:blip>
          <a:srcRect b="0" l="0" r="0" t="0"/>
          <a:stretch/>
        </p:blipFill>
        <p:spPr>
          <a:xfrm>
            <a:off x="0" y="55640"/>
            <a:ext cx="11211675" cy="10002760"/>
          </a:xfrm>
          <a:prstGeom prst="rect">
            <a:avLst/>
          </a:prstGeom>
          <a:noFill/>
          <a:ln>
            <a:noFill/>
          </a:ln>
        </p:spPr>
      </p:pic>
      <p:pic>
        <p:nvPicPr>
          <p:cNvPr descr=" " id="94" name="Google Shape;94;p4"/>
          <p:cNvPicPr preferRelativeResize="0"/>
          <p:nvPr/>
        </p:nvPicPr>
        <p:blipFill rotWithShape="1">
          <a:blip r:embed="rId4">
            <a:alphaModFix/>
          </a:blip>
          <a:srcRect b="0" l="0" r="0" t="0"/>
          <a:stretch/>
        </p:blipFill>
        <p:spPr>
          <a:xfrm>
            <a:off x="0" y="0"/>
            <a:ext cx="10346727" cy="9211063"/>
          </a:xfrm>
          <a:prstGeom prst="rect">
            <a:avLst/>
          </a:prstGeom>
          <a:noFill/>
          <a:ln>
            <a:noFill/>
          </a:ln>
        </p:spPr>
      </p:pic>
      <p:pic>
        <p:nvPicPr>
          <p:cNvPr descr=" " id="95" name="Google Shape;95;p4"/>
          <p:cNvPicPr preferRelativeResize="0"/>
          <p:nvPr/>
        </p:nvPicPr>
        <p:blipFill rotWithShape="1">
          <a:blip r:embed="rId5">
            <a:alphaModFix/>
          </a:blip>
          <a:srcRect b="0" l="0" r="0" t="0"/>
          <a:stretch/>
        </p:blipFill>
        <p:spPr>
          <a:xfrm>
            <a:off x="3289711" y="4368800"/>
            <a:ext cx="17820327" cy="4991100"/>
          </a:xfrm>
          <a:prstGeom prst="rect">
            <a:avLst/>
          </a:prstGeom>
          <a:noFill/>
          <a:ln>
            <a:noFill/>
          </a:ln>
        </p:spPr>
      </p:pic>
      <p:pic>
        <p:nvPicPr>
          <p:cNvPr descr=" " id="96" name="Google Shape;96;p4"/>
          <p:cNvPicPr preferRelativeResize="0"/>
          <p:nvPr/>
        </p:nvPicPr>
        <p:blipFill rotWithShape="1">
          <a:blip r:embed="rId6">
            <a:alphaModFix/>
          </a:blip>
          <a:srcRect b="0" l="0" r="0" t="0"/>
          <a:stretch/>
        </p:blipFill>
        <p:spPr>
          <a:xfrm>
            <a:off x="16646451" y="3797300"/>
            <a:ext cx="7740597" cy="9918700"/>
          </a:xfrm>
          <a:prstGeom prst="rect">
            <a:avLst/>
          </a:prstGeom>
          <a:noFill/>
          <a:ln>
            <a:noFill/>
          </a:ln>
        </p:spPr>
      </p:pic>
      <p:pic>
        <p:nvPicPr>
          <p:cNvPr descr=" " id="97" name="Google Shape;97;p4"/>
          <p:cNvPicPr preferRelativeResize="0"/>
          <p:nvPr/>
        </p:nvPicPr>
        <p:blipFill rotWithShape="1">
          <a:blip r:embed="rId7">
            <a:alphaModFix/>
          </a:blip>
          <a:srcRect b="0" l="0" r="0" t="0"/>
          <a:stretch/>
        </p:blipFill>
        <p:spPr>
          <a:xfrm>
            <a:off x="16258032" y="4002990"/>
            <a:ext cx="8129016" cy="9713010"/>
          </a:xfrm>
          <a:prstGeom prst="rect">
            <a:avLst/>
          </a:prstGeom>
          <a:noFill/>
          <a:ln>
            <a:noFill/>
          </a:ln>
        </p:spPr>
      </p:pic>
      <p:sp>
        <p:nvSpPr>
          <p:cNvPr id="98" name="Google Shape;98;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p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0" name="Google Shape;100;p4"/>
          <p:cNvSpPr/>
          <p:nvPr/>
        </p:nvSpPr>
        <p:spPr>
          <a:xfrm>
            <a:off x="6299987" y="5118100"/>
            <a:ext cx="11787073"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8162887" y="5118100"/>
            <a:ext cx="8061274"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ancing Script"/>
              <a:buNone/>
            </a:pPr>
            <a:r>
              <a:rPr b="1" i="0" lang="en-US" sz="12800" u="none" cap="none" strike="noStrike">
                <a:solidFill>
                  <a:srgbClr val="272727"/>
                </a:solidFill>
                <a:latin typeface="Dancing Script"/>
                <a:ea typeface="Dancing Script"/>
                <a:cs typeface="Dancing Script"/>
                <a:sym typeface="Dancing Script"/>
              </a:rPr>
              <a:t>Introduction</a:t>
            </a:r>
            <a:endParaRPr b="0" i="0" sz="12800" u="none" cap="none" strike="noStrike">
              <a:solidFill>
                <a:schemeClr val="dk1"/>
              </a:solidFill>
              <a:latin typeface="Calibri"/>
              <a:ea typeface="Calibri"/>
              <a:cs typeface="Calibri"/>
              <a:sym typeface="Calibri"/>
            </a:endParaRPr>
          </a:p>
        </p:txBody>
      </p:sp>
      <p:sp>
        <p:nvSpPr>
          <p:cNvPr id="102" name="Google Shape;102;p4"/>
          <p:cNvSpPr/>
          <p:nvPr/>
        </p:nvSpPr>
        <p:spPr>
          <a:xfrm>
            <a:off x="6232246" y="7378700"/>
            <a:ext cx="11922557"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103" name="Google Shape;103;p4"/>
          <p:cNvPicPr preferRelativeResize="0"/>
          <p:nvPr/>
        </p:nvPicPr>
        <p:blipFill rotWithShape="1">
          <a:blip r:embed="rId9">
            <a:alphaModFix/>
          </a:blip>
          <a:srcRect b="0" l="0" r="0" t="0"/>
          <a:stretch/>
        </p:blipFill>
        <p:spPr>
          <a:xfrm>
            <a:off x="1320965" y="1600200"/>
            <a:ext cx="4648781" cy="10566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108" name="Shape 108"/>
        <p:cNvGrpSpPr/>
        <p:nvPr/>
      </p:nvGrpSpPr>
      <p:grpSpPr>
        <a:xfrm>
          <a:off x="0" y="0"/>
          <a:ext cx="0" cy="0"/>
          <a:chOff x="0" y="0"/>
          <a:chExt cx="0" cy="0"/>
        </a:xfrm>
      </p:grpSpPr>
      <p:pic>
        <p:nvPicPr>
          <p:cNvPr descr=" " id="109" name="Google Shape;109;p5"/>
          <p:cNvPicPr preferRelativeResize="0"/>
          <p:nvPr/>
        </p:nvPicPr>
        <p:blipFill rotWithShape="1">
          <a:blip r:embed="rId3">
            <a:alphaModFix/>
          </a:blip>
          <a:srcRect b="0" l="0" r="0" t="0"/>
          <a:stretch/>
        </p:blipFill>
        <p:spPr>
          <a:xfrm>
            <a:off x="16389519" y="5892800"/>
            <a:ext cx="7997529" cy="7823200"/>
          </a:xfrm>
          <a:prstGeom prst="rect">
            <a:avLst/>
          </a:prstGeom>
          <a:noFill/>
          <a:ln>
            <a:noFill/>
          </a:ln>
        </p:spPr>
      </p:pic>
      <p:pic>
        <p:nvPicPr>
          <p:cNvPr descr=" " id="110" name="Google Shape;110;p5"/>
          <p:cNvPicPr preferRelativeResize="0"/>
          <p:nvPr/>
        </p:nvPicPr>
        <p:blipFill rotWithShape="1">
          <a:blip r:embed="rId4">
            <a:alphaModFix/>
          </a:blip>
          <a:srcRect b="0" l="0" r="0" t="0"/>
          <a:stretch/>
        </p:blipFill>
        <p:spPr>
          <a:xfrm>
            <a:off x="16807351" y="6676479"/>
            <a:ext cx="7420292" cy="7039521"/>
          </a:xfrm>
          <a:prstGeom prst="rect">
            <a:avLst/>
          </a:prstGeom>
          <a:noFill/>
          <a:ln>
            <a:noFill/>
          </a:ln>
        </p:spPr>
      </p:pic>
      <p:pic>
        <p:nvPicPr>
          <p:cNvPr descr=" " id="111" name="Google Shape;111;p5"/>
          <p:cNvPicPr preferRelativeResize="0"/>
          <p:nvPr/>
        </p:nvPicPr>
        <p:blipFill rotWithShape="1">
          <a:blip r:embed="rId5">
            <a:alphaModFix/>
          </a:blip>
          <a:srcRect b="0" l="0" r="0" t="0"/>
          <a:stretch/>
        </p:blipFill>
        <p:spPr>
          <a:xfrm>
            <a:off x="79073" y="0"/>
            <a:ext cx="8761232" cy="6863066"/>
          </a:xfrm>
          <a:prstGeom prst="rect">
            <a:avLst/>
          </a:prstGeom>
          <a:noFill/>
          <a:ln>
            <a:noFill/>
          </a:ln>
        </p:spPr>
      </p:pic>
      <p:pic>
        <p:nvPicPr>
          <p:cNvPr descr=" " id="112" name="Google Shape;112;p5"/>
          <p:cNvPicPr preferRelativeResize="0"/>
          <p:nvPr/>
        </p:nvPicPr>
        <p:blipFill rotWithShape="1">
          <a:blip r:embed="rId6">
            <a:alphaModFix/>
          </a:blip>
          <a:srcRect b="0" l="0" r="0" t="0"/>
          <a:stretch/>
        </p:blipFill>
        <p:spPr>
          <a:xfrm>
            <a:off x="0" y="1234901"/>
            <a:ext cx="7898635" cy="4861099"/>
          </a:xfrm>
          <a:prstGeom prst="rect">
            <a:avLst/>
          </a:prstGeom>
          <a:noFill/>
          <a:ln>
            <a:noFill/>
          </a:ln>
        </p:spPr>
      </p:pic>
      <p:sp>
        <p:nvSpPr>
          <p:cNvPr id="113" name="Google Shape;113;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5" name="Google Shape;115;p5"/>
          <p:cNvSpPr/>
          <p:nvPr/>
        </p:nvSpPr>
        <p:spPr>
          <a:xfrm>
            <a:off x="2959470" y="2743200"/>
            <a:ext cx="1218929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ancing Script"/>
              <a:buNone/>
            </a:pPr>
            <a:r>
              <a:rPr b="1" i="0" lang="en-US" sz="8000" u="none" cap="none" strike="noStrike">
                <a:solidFill>
                  <a:srgbClr val="272727"/>
                </a:solidFill>
                <a:latin typeface="Dancing Script"/>
                <a:ea typeface="Dancing Script"/>
                <a:cs typeface="Dancing Script"/>
                <a:sym typeface="Dancing Script"/>
              </a:rPr>
              <a:t>The Realm of the Extraordinary</a:t>
            </a:r>
            <a:endParaRPr b="0" i="0" sz="8000" u="none" cap="none" strike="noStrike">
              <a:solidFill>
                <a:schemeClr val="dk1"/>
              </a:solidFill>
              <a:latin typeface="Calibri"/>
              <a:ea typeface="Calibri"/>
              <a:cs typeface="Calibri"/>
              <a:sym typeface="Calibri"/>
            </a:endParaRPr>
          </a:p>
        </p:txBody>
      </p:sp>
      <p:sp>
        <p:nvSpPr>
          <p:cNvPr id="116" name="Google Shape;116;p5"/>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7" name="Google Shape;117;p5"/>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122" name="Shape 122"/>
        <p:cNvGrpSpPr/>
        <p:nvPr/>
      </p:nvGrpSpPr>
      <p:grpSpPr>
        <a:xfrm>
          <a:off x="0" y="0"/>
          <a:ext cx="0" cy="0"/>
          <a:chOff x="0" y="0"/>
          <a:chExt cx="0" cy="0"/>
        </a:xfrm>
      </p:grpSpPr>
      <p:pic>
        <p:nvPicPr>
          <p:cNvPr descr=" " id="123" name="Google Shape;123;p6"/>
          <p:cNvPicPr preferRelativeResize="0"/>
          <p:nvPr/>
        </p:nvPicPr>
        <p:blipFill rotWithShape="1">
          <a:blip r:embed="rId3">
            <a:alphaModFix/>
          </a:blip>
          <a:srcRect b="0" l="0" r="0" t="0"/>
          <a:stretch/>
        </p:blipFill>
        <p:spPr>
          <a:xfrm>
            <a:off x="0" y="6299200"/>
            <a:ext cx="9211960" cy="7416800"/>
          </a:xfrm>
          <a:prstGeom prst="rect">
            <a:avLst/>
          </a:prstGeom>
          <a:noFill/>
          <a:ln>
            <a:noFill/>
          </a:ln>
        </p:spPr>
      </p:pic>
      <p:pic>
        <p:nvPicPr>
          <p:cNvPr descr=" " id="124" name="Google Shape;124;p6"/>
          <p:cNvPicPr preferRelativeResize="0"/>
          <p:nvPr/>
        </p:nvPicPr>
        <p:blipFill rotWithShape="1">
          <a:blip r:embed="rId4">
            <a:alphaModFix/>
          </a:blip>
          <a:srcRect b="0" l="0" r="0" t="0"/>
          <a:stretch/>
        </p:blipFill>
        <p:spPr>
          <a:xfrm>
            <a:off x="0" y="7048736"/>
            <a:ext cx="8684931" cy="6667264"/>
          </a:xfrm>
          <a:prstGeom prst="rect">
            <a:avLst/>
          </a:prstGeom>
          <a:noFill/>
          <a:ln>
            <a:noFill/>
          </a:ln>
        </p:spPr>
      </p:pic>
      <p:pic>
        <p:nvPicPr>
          <p:cNvPr descr=" " id="125" name="Google Shape;125;p6"/>
          <p:cNvPicPr preferRelativeResize="0"/>
          <p:nvPr/>
        </p:nvPicPr>
        <p:blipFill rotWithShape="1">
          <a:blip r:embed="rId5">
            <a:alphaModFix/>
          </a:blip>
          <a:srcRect b="0" l="0" r="0" t="0"/>
          <a:stretch/>
        </p:blipFill>
        <p:spPr>
          <a:xfrm>
            <a:off x="14962470" y="0"/>
            <a:ext cx="9424578" cy="6756400"/>
          </a:xfrm>
          <a:prstGeom prst="rect">
            <a:avLst/>
          </a:prstGeom>
          <a:noFill/>
          <a:ln>
            <a:noFill/>
          </a:ln>
        </p:spPr>
      </p:pic>
      <p:pic>
        <p:nvPicPr>
          <p:cNvPr descr=" " id="126" name="Google Shape;126;p6"/>
          <p:cNvPicPr preferRelativeResize="0"/>
          <p:nvPr/>
        </p:nvPicPr>
        <p:blipFill rotWithShape="1">
          <a:blip r:embed="rId6">
            <a:alphaModFix/>
          </a:blip>
          <a:srcRect b="0" l="0" r="0" t="0"/>
          <a:stretch/>
        </p:blipFill>
        <p:spPr>
          <a:xfrm>
            <a:off x="15363004" y="0"/>
            <a:ext cx="8922989" cy="6401600"/>
          </a:xfrm>
          <a:prstGeom prst="rect">
            <a:avLst/>
          </a:prstGeom>
          <a:noFill/>
          <a:ln>
            <a:noFill/>
          </a:ln>
        </p:spPr>
      </p:pic>
      <p:sp>
        <p:nvSpPr>
          <p:cNvPr id="127" name="Google Shape;12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29" name="Google Shape;129;p6"/>
          <p:cNvPicPr preferRelativeResize="0"/>
          <p:nvPr/>
        </p:nvPicPr>
        <p:blipFill rotWithShape="1">
          <a:blip r:embed="rId8">
            <a:alphaModFix/>
          </a:blip>
          <a:srcRect b="0" l="0" r="0" t="0"/>
          <a:stretch/>
        </p:blipFill>
        <p:spPr>
          <a:xfrm>
            <a:off x="1778222" y="1092200"/>
            <a:ext cx="9653206" cy="11328400"/>
          </a:xfrm>
          <a:prstGeom prst="rect">
            <a:avLst/>
          </a:prstGeom>
          <a:noFill/>
          <a:ln>
            <a:noFill/>
          </a:ln>
        </p:spPr>
      </p:pic>
      <p:sp>
        <p:nvSpPr>
          <p:cNvPr id="130" name="Google Shape;130;p6"/>
          <p:cNvSpPr/>
          <p:nvPr/>
        </p:nvSpPr>
        <p:spPr>
          <a:xfrm>
            <a:off x="12193524" y="1955800"/>
            <a:ext cx="9907238"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6"/>
          <p:cNvPicPr preferRelativeResize="0"/>
          <p:nvPr/>
        </p:nvPicPr>
        <p:blipFill rotWithShape="1">
          <a:blip r:embed="rId9">
            <a:alphaModFix/>
          </a:blip>
          <a:srcRect b="0" l="0" r="0" t="0"/>
          <a:stretch/>
        </p:blipFill>
        <p:spPr>
          <a:xfrm>
            <a:off x="12193524" y="2763788"/>
            <a:ext cx="1625803" cy="1152624"/>
          </a:xfrm>
          <a:prstGeom prst="rect">
            <a:avLst/>
          </a:prstGeom>
          <a:noFill/>
          <a:ln>
            <a:noFill/>
          </a:ln>
        </p:spPr>
      </p:pic>
      <p:sp>
        <p:nvSpPr>
          <p:cNvPr id="132" name="Google Shape;132;p6"/>
          <p:cNvSpPr/>
          <p:nvPr/>
        </p:nvSpPr>
        <p:spPr>
          <a:xfrm>
            <a:off x="14225778" y="1955800"/>
            <a:ext cx="7874984"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14225778" y="19558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Unicorn Sightings</a:t>
            </a:r>
            <a:endParaRPr b="0" i="0" sz="4800" u="none" cap="none" strike="noStrike">
              <a:solidFill>
                <a:schemeClr val="dk1"/>
              </a:solidFill>
              <a:latin typeface="Calibri"/>
              <a:ea typeface="Calibri"/>
              <a:cs typeface="Calibri"/>
              <a:sym typeface="Calibri"/>
            </a:endParaRPr>
          </a:p>
        </p:txBody>
      </p:sp>
      <p:sp>
        <p:nvSpPr>
          <p:cNvPr id="134" name="Google Shape;134;p6"/>
          <p:cNvSpPr/>
          <p:nvPr/>
        </p:nvSpPr>
        <p:spPr>
          <a:xfrm>
            <a:off x="14225778" y="2895600"/>
            <a:ext cx="801046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5" name="Google Shape;135;p6"/>
          <p:cNvSpPr/>
          <p:nvPr/>
        </p:nvSpPr>
        <p:spPr>
          <a:xfrm>
            <a:off x="12193524" y="9347200"/>
            <a:ext cx="9907238"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p6"/>
          <p:cNvPicPr preferRelativeResize="0"/>
          <p:nvPr/>
        </p:nvPicPr>
        <p:blipFill rotWithShape="1">
          <a:blip r:embed="rId10">
            <a:alphaModFix/>
          </a:blip>
          <a:srcRect b="0" l="0" r="0" t="0"/>
          <a:stretch/>
        </p:blipFill>
        <p:spPr>
          <a:xfrm>
            <a:off x="12193524" y="9916238"/>
            <a:ext cx="1625803" cy="1630524"/>
          </a:xfrm>
          <a:prstGeom prst="rect">
            <a:avLst/>
          </a:prstGeom>
          <a:noFill/>
          <a:ln>
            <a:noFill/>
          </a:ln>
        </p:spPr>
      </p:pic>
      <p:sp>
        <p:nvSpPr>
          <p:cNvPr id="137" name="Google Shape;137;p6"/>
          <p:cNvSpPr/>
          <p:nvPr/>
        </p:nvSpPr>
        <p:spPr>
          <a:xfrm>
            <a:off x="14225778" y="9347200"/>
            <a:ext cx="7874984"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14225778" y="93472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Unicorn Sightings</a:t>
            </a:r>
            <a:endParaRPr b="0" i="0" sz="4800" u="none" cap="none" strike="noStrike">
              <a:solidFill>
                <a:schemeClr val="dk1"/>
              </a:solidFill>
              <a:latin typeface="Calibri"/>
              <a:ea typeface="Calibri"/>
              <a:cs typeface="Calibri"/>
              <a:sym typeface="Calibri"/>
            </a:endParaRPr>
          </a:p>
        </p:txBody>
      </p:sp>
      <p:sp>
        <p:nvSpPr>
          <p:cNvPr id="139" name="Google Shape;139;p6"/>
          <p:cNvSpPr/>
          <p:nvPr/>
        </p:nvSpPr>
        <p:spPr>
          <a:xfrm>
            <a:off x="14225778" y="10287000"/>
            <a:ext cx="801046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0" name="Google Shape;140;p6"/>
          <p:cNvSpPr/>
          <p:nvPr/>
        </p:nvSpPr>
        <p:spPr>
          <a:xfrm>
            <a:off x="12193524" y="5651500"/>
            <a:ext cx="9907238"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6"/>
          <p:cNvPicPr preferRelativeResize="0"/>
          <p:nvPr/>
        </p:nvPicPr>
        <p:blipFill rotWithShape="1">
          <a:blip r:embed="rId11">
            <a:alphaModFix/>
          </a:blip>
          <a:srcRect b="0" l="0" r="0" t="0"/>
          <a:stretch/>
        </p:blipFill>
        <p:spPr>
          <a:xfrm>
            <a:off x="12193524" y="6466092"/>
            <a:ext cx="1625803" cy="1139416"/>
          </a:xfrm>
          <a:prstGeom prst="rect">
            <a:avLst/>
          </a:prstGeom>
          <a:noFill/>
          <a:ln>
            <a:noFill/>
          </a:ln>
        </p:spPr>
      </p:pic>
      <p:sp>
        <p:nvSpPr>
          <p:cNvPr id="142" name="Google Shape;142;p6"/>
          <p:cNvSpPr/>
          <p:nvPr/>
        </p:nvSpPr>
        <p:spPr>
          <a:xfrm>
            <a:off x="14225778" y="5651500"/>
            <a:ext cx="7874984"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4225778" y="56515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Dragon Taming</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14225778" y="6591300"/>
            <a:ext cx="801046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149" name="Shape 149"/>
        <p:cNvGrpSpPr/>
        <p:nvPr/>
      </p:nvGrpSpPr>
      <p:grpSpPr>
        <a:xfrm>
          <a:off x="0" y="0"/>
          <a:ext cx="0" cy="0"/>
          <a:chOff x="0" y="0"/>
          <a:chExt cx="0" cy="0"/>
        </a:xfrm>
      </p:grpSpPr>
      <p:pic>
        <p:nvPicPr>
          <p:cNvPr descr=" " id="150" name="Google Shape;150;p7"/>
          <p:cNvPicPr preferRelativeResize="0"/>
          <p:nvPr/>
        </p:nvPicPr>
        <p:blipFill rotWithShape="1">
          <a:blip r:embed="rId3">
            <a:alphaModFix/>
          </a:blip>
          <a:srcRect b="0" l="0" r="0" t="0"/>
          <a:stretch/>
        </p:blipFill>
        <p:spPr>
          <a:xfrm>
            <a:off x="16646451" y="3797300"/>
            <a:ext cx="7740597" cy="9918700"/>
          </a:xfrm>
          <a:prstGeom prst="rect">
            <a:avLst/>
          </a:prstGeom>
          <a:noFill/>
          <a:ln>
            <a:noFill/>
          </a:ln>
        </p:spPr>
      </p:pic>
      <p:pic>
        <p:nvPicPr>
          <p:cNvPr descr=" " id="151" name="Google Shape;151;p7"/>
          <p:cNvPicPr preferRelativeResize="0"/>
          <p:nvPr/>
        </p:nvPicPr>
        <p:blipFill rotWithShape="1">
          <a:blip r:embed="rId4">
            <a:alphaModFix/>
          </a:blip>
          <a:srcRect b="0" l="0" r="0" t="0"/>
          <a:stretch/>
        </p:blipFill>
        <p:spPr>
          <a:xfrm>
            <a:off x="16258032" y="4002993"/>
            <a:ext cx="8129016" cy="9713007"/>
          </a:xfrm>
          <a:prstGeom prst="rect">
            <a:avLst/>
          </a:prstGeom>
          <a:noFill/>
          <a:ln>
            <a:noFill/>
          </a:ln>
        </p:spPr>
      </p:pic>
      <p:pic>
        <p:nvPicPr>
          <p:cNvPr descr=" " id="152" name="Google Shape;152;p7"/>
          <p:cNvPicPr preferRelativeResize="0"/>
          <p:nvPr/>
        </p:nvPicPr>
        <p:blipFill rotWithShape="1">
          <a:blip r:embed="rId5">
            <a:alphaModFix/>
          </a:blip>
          <a:srcRect b="0" l="0" r="0" t="0"/>
          <a:stretch/>
        </p:blipFill>
        <p:spPr>
          <a:xfrm>
            <a:off x="0" y="55643"/>
            <a:ext cx="11211675" cy="10002763"/>
          </a:xfrm>
          <a:prstGeom prst="rect">
            <a:avLst/>
          </a:prstGeom>
          <a:noFill/>
          <a:ln>
            <a:noFill/>
          </a:ln>
        </p:spPr>
      </p:pic>
      <p:pic>
        <p:nvPicPr>
          <p:cNvPr descr=" " id="153" name="Google Shape;153;p7"/>
          <p:cNvPicPr preferRelativeResize="0"/>
          <p:nvPr/>
        </p:nvPicPr>
        <p:blipFill rotWithShape="1">
          <a:blip r:embed="rId6">
            <a:alphaModFix/>
          </a:blip>
          <a:srcRect b="0" l="0" r="0" t="0"/>
          <a:stretch/>
        </p:blipFill>
        <p:spPr>
          <a:xfrm>
            <a:off x="0" y="0"/>
            <a:ext cx="10346727" cy="9211059"/>
          </a:xfrm>
          <a:prstGeom prst="rect">
            <a:avLst/>
          </a:prstGeom>
          <a:noFill/>
          <a:ln>
            <a:noFill/>
          </a:ln>
        </p:spPr>
      </p:pic>
      <p:sp>
        <p:nvSpPr>
          <p:cNvPr id="154" name="Google Shape;15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56" name="Google Shape;156;p7"/>
          <p:cNvSpPr/>
          <p:nvPr/>
        </p:nvSpPr>
        <p:spPr>
          <a:xfrm>
            <a:off x="1740117" y="2197100"/>
            <a:ext cx="6528616" cy="991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7"/>
          <p:cNvSpPr/>
          <p:nvPr/>
        </p:nvSpPr>
        <p:spPr>
          <a:xfrm>
            <a:off x="1740117" y="2197100"/>
            <a:ext cx="4102613"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p:nvPr/>
        </p:nvSpPr>
        <p:spPr>
          <a:xfrm>
            <a:off x="1740117" y="2197100"/>
            <a:ext cx="430583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Unicorn Sightings</a:t>
            </a:r>
            <a:endParaRPr b="0" i="0" sz="4800" u="none" cap="none" strike="noStrike">
              <a:solidFill>
                <a:schemeClr val="dk1"/>
              </a:solidFill>
              <a:latin typeface="Calibri"/>
              <a:ea typeface="Calibri"/>
              <a:cs typeface="Calibri"/>
              <a:sym typeface="Calibri"/>
            </a:endParaRPr>
          </a:p>
        </p:txBody>
      </p:sp>
      <p:sp>
        <p:nvSpPr>
          <p:cNvPr id="159" name="Google Shape;159;p7"/>
          <p:cNvSpPr/>
          <p:nvPr/>
        </p:nvSpPr>
        <p:spPr>
          <a:xfrm>
            <a:off x="1740117" y="3543300"/>
            <a:ext cx="6528616"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p:nvPr/>
        </p:nvSpPr>
        <p:spPr>
          <a:xfrm>
            <a:off x="1740117" y="3543300"/>
            <a:ext cx="666410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1" name="Google Shape;161;p7"/>
          <p:cNvPicPr preferRelativeResize="0"/>
          <p:nvPr/>
        </p:nvPicPr>
        <p:blipFill rotWithShape="1">
          <a:blip r:embed="rId8">
            <a:alphaModFix/>
          </a:blip>
          <a:srcRect b="0" l="0" r="0" t="0"/>
          <a:stretch/>
        </p:blipFill>
        <p:spPr>
          <a:xfrm>
            <a:off x="1740117" y="6591300"/>
            <a:ext cx="6528616" cy="5524500"/>
          </a:xfrm>
          <a:prstGeom prst="rect">
            <a:avLst/>
          </a:prstGeom>
          <a:noFill/>
          <a:ln>
            <a:noFill/>
          </a:ln>
        </p:spPr>
      </p:pic>
      <p:sp>
        <p:nvSpPr>
          <p:cNvPr id="162" name="Google Shape;162;p7"/>
          <p:cNvSpPr/>
          <p:nvPr/>
        </p:nvSpPr>
        <p:spPr>
          <a:xfrm>
            <a:off x="16105613" y="2197100"/>
            <a:ext cx="6528616" cy="991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
          <p:cNvSpPr/>
          <p:nvPr/>
        </p:nvSpPr>
        <p:spPr>
          <a:xfrm>
            <a:off x="16105613" y="2197100"/>
            <a:ext cx="4102613"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
          <p:cNvSpPr/>
          <p:nvPr/>
        </p:nvSpPr>
        <p:spPr>
          <a:xfrm>
            <a:off x="16105613" y="2197100"/>
            <a:ext cx="430583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Unicorn Sightings</a:t>
            </a:r>
            <a:endParaRPr b="0" i="0" sz="4800" u="none" cap="none" strike="noStrike">
              <a:solidFill>
                <a:schemeClr val="dk1"/>
              </a:solidFill>
              <a:latin typeface="Calibri"/>
              <a:ea typeface="Calibri"/>
              <a:cs typeface="Calibri"/>
              <a:sym typeface="Calibri"/>
            </a:endParaRPr>
          </a:p>
        </p:txBody>
      </p:sp>
      <p:sp>
        <p:nvSpPr>
          <p:cNvPr id="165" name="Google Shape;165;p7"/>
          <p:cNvSpPr/>
          <p:nvPr/>
        </p:nvSpPr>
        <p:spPr>
          <a:xfrm>
            <a:off x="16105613" y="3543300"/>
            <a:ext cx="6528616"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
          <p:cNvSpPr/>
          <p:nvPr/>
        </p:nvSpPr>
        <p:spPr>
          <a:xfrm>
            <a:off x="16105613" y="3543300"/>
            <a:ext cx="666410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7" name="Google Shape;167;p7"/>
          <p:cNvPicPr preferRelativeResize="0"/>
          <p:nvPr/>
        </p:nvPicPr>
        <p:blipFill rotWithShape="1">
          <a:blip r:embed="rId9">
            <a:alphaModFix/>
          </a:blip>
          <a:srcRect b="0" l="0" r="0" t="0"/>
          <a:stretch/>
        </p:blipFill>
        <p:spPr>
          <a:xfrm>
            <a:off x="16105613" y="6591300"/>
            <a:ext cx="6528616" cy="5524500"/>
          </a:xfrm>
          <a:prstGeom prst="rect">
            <a:avLst/>
          </a:prstGeom>
          <a:noFill/>
          <a:ln>
            <a:noFill/>
          </a:ln>
        </p:spPr>
      </p:pic>
      <p:sp>
        <p:nvSpPr>
          <p:cNvPr id="168" name="Google Shape;168;p7"/>
          <p:cNvSpPr/>
          <p:nvPr/>
        </p:nvSpPr>
        <p:spPr>
          <a:xfrm>
            <a:off x="8916514" y="2197100"/>
            <a:ext cx="6541318" cy="991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
          <p:cNvSpPr/>
          <p:nvPr/>
        </p:nvSpPr>
        <p:spPr>
          <a:xfrm>
            <a:off x="8916514" y="2197100"/>
            <a:ext cx="3454832"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a:off x="8916514" y="2197100"/>
            <a:ext cx="365805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Dragon Taming</a:t>
            </a:r>
            <a:endParaRPr b="0" i="0" sz="4800" u="none" cap="none" strike="noStrike">
              <a:solidFill>
                <a:schemeClr val="dk1"/>
              </a:solidFill>
              <a:latin typeface="Calibri"/>
              <a:ea typeface="Calibri"/>
              <a:cs typeface="Calibri"/>
              <a:sym typeface="Calibri"/>
            </a:endParaRPr>
          </a:p>
        </p:txBody>
      </p:sp>
      <p:sp>
        <p:nvSpPr>
          <p:cNvPr id="171" name="Google Shape;171;p7"/>
          <p:cNvSpPr/>
          <p:nvPr/>
        </p:nvSpPr>
        <p:spPr>
          <a:xfrm>
            <a:off x="8916514" y="3543300"/>
            <a:ext cx="654131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
          <p:cNvSpPr/>
          <p:nvPr/>
        </p:nvSpPr>
        <p:spPr>
          <a:xfrm>
            <a:off x="8916514" y="3543300"/>
            <a:ext cx="667680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3" name="Google Shape;173;p7"/>
          <p:cNvPicPr preferRelativeResize="0"/>
          <p:nvPr/>
        </p:nvPicPr>
        <p:blipFill rotWithShape="1">
          <a:blip r:embed="rId10">
            <a:alphaModFix/>
          </a:blip>
          <a:srcRect b="0" l="0" r="0" t="0"/>
          <a:stretch/>
        </p:blipFill>
        <p:spPr>
          <a:xfrm>
            <a:off x="8916514" y="6591300"/>
            <a:ext cx="6541318" cy="5524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178" name="Shape 178"/>
        <p:cNvGrpSpPr/>
        <p:nvPr/>
      </p:nvGrpSpPr>
      <p:grpSpPr>
        <a:xfrm>
          <a:off x="0" y="0"/>
          <a:ext cx="0" cy="0"/>
          <a:chOff x="0" y="0"/>
          <a:chExt cx="0" cy="0"/>
        </a:xfrm>
      </p:grpSpPr>
      <p:pic>
        <p:nvPicPr>
          <p:cNvPr descr=" " id="179" name="Google Shape;179;p8"/>
          <p:cNvPicPr preferRelativeResize="0"/>
          <p:nvPr/>
        </p:nvPicPr>
        <p:blipFill rotWithShape="1">
          <a:blip r:embed="rId3">
            <a:alphaModFix/>
          </a:blip>
          <a:srcRect b="0" l="0" r="0" t="0"/>
          <a:stretch/>
        </p:blipFill>
        <p:spPr>
          <a:xfrm>
            <a:off x="3823178" y="4051300"/>
            <a:ext cx="16296137" cy="5613400"/>
          </a:xfrm>
          <a:prstGeom prst="rect">
            <a:avLst/>
          </a:prstGeom>
          <a:noFill/>
          <a:ln>
            <a:noFill/>
          </a:ln>
        </p:spPr>
      </p:pic>
      <p:pic>
        <p:nvPicPr>
          <p:cNvPr descr=" " id="180" name="Google Shape;180;p8"/>
          <p:cNvPicPr preferRelativeResize="0"/>
          <p:nvPr/>
        </p:nvPicPr>
        <p:blipFill rotWithShape="1">
          <a:blip r:embed="rId4">
            <a:alphaModFix/>
          </a:blip>
          <a:srcRect b="0" l="0" r="0" t="0"/>
          <a:stretch/>
        </p:blipFill>
        <p:spPr>
          <a:xfrm>
            <a:off x="20093911" y="8191500"/>
            <a:ext cx="4293137" cy="5524500"/>
          </a:xfrm>
          <a:prstGeom prst="rect">
            <a:avLst/>
          </a:prstGeom>
          <a:noFill/>
          <a:ln>
            <a:noFill/>
          </a:ln>
        </p:spPr>
      </p:pic>
      <p:pic>
        <p:nvPicPr>
          <p:cNvPr descr=" " id="181" name="Google Shape;181;p8"/>
          <p:cNvPicPr preferRelativeResize="0"/>
          <p:nvPr/>
        </p:nvPicPr>
        <p:blipFill rotWithShape="1">
          <a:blip r:embed="rId5">
            <a:alphaModFix/>
          </a:blip>
          <a:srcRect b="0" l="0" r="0" t="0"/>
          <a:stretch/>
        </p:blipFill>
        <p:spPr>
          <a:xfrm>
            <a:off x="20472826" y="8359515"/>
            <a:ext cx="3914222" cy="5356485"/>
          </a:xfrm>
          <a:prstGeom prst="rect">
            <a:avLst/>
          </a:prstGeom>
          <a:noFill/>
          <a:ln>
            <a:noFill/>
          </a:ln>
        </p:spPr>
      </p:pic>
      <p:pic>
        <p:nvPicPr>
          <p:cNvPr descr=" " id="182" name="Google Shape;182;p8"/>
          <p:cNvPicPr preferRelativeResize="0"/>
          <p:nvPr/>
        </p:nvPicPr>
        <p:blipFill rotWithShape="1">
          <a:blip r:embed="rId6">
            <a:alphaModFix/>
          </a:blip>
          <a:srcRect b="0" l="0" r="0" t="0"/>
          <a:stretch/>
        </p:blipFill>
        <p:spPr>
          <a:xfrm>
            <a:off x="0" y="7962900"/>
            <a:ext cx="5309264" cy="5753100"/>
          </a:xfrm>
          <a:prstGeom prst="rect">
            <a:avLst/>
          </a:prstGeom>
          <a:noFill/>
          <a:ln>
            <a:noFill/>
          </a:ln>
        </p:spPr>
      </p:pic>
      <p:pic>
        <p:nvPicPr>
          <p:cNvPr descr=" " id="183" name="Google Shape;183;p8"/>
          <p:cNvPicPr preferRelativeResize="0"/>
          <p:nvPr/>
        </p:nvPicPr>
        <p:blipFill rotWithShape="1">
          <a:blip r:embed="rId7">
            <a:alphaModFix/>
          </a:blip>
          <a:srcRect b="0" l="0" r="0" t="0"/>
          <a:stretch/>
        </p:blipFill>
        <p:spPr>
          <a:xfrm>
            <a:off x="0" y="8579830"/>
            <a:ext cx="4980334" cy="5136170"/>
          </a:xfrm>
          <a:prstGeom prst="rect">
            <a:avLst/>
          </a:prstGeom>
          <a:noFill/>
          <a:ln>
            <a:noFill/>
          </a:ln>
        </p:spPr>
      </p:pic>
      <p:pic>
        <p:nvPicPr>
          <p:cNvPr descr=" " id="184" name="Google Shape;184;p8"/>
          <p:cNvPicPr preferRelativeResize="0"/>
          <p:nvPr/>
        </p:nvPicPr>
        <p:blipFill rotWithShape="1">
          <a:blip r:embed="rId8">
            <a:alphaModFix/>
          </a:blip>
          <a:srcRect b="0" l="0" r="0" t="0"/>
          <a:stretch/>
        </p:blipFill>
        <p:spPr>
          <a:xfrm>
            <a:off x="0" y="0"/>
            <a:ext cx="7316114" cy="5707360"/>
          </a:xfrm>
          <a:prstGeom prst="rect">
            <a:avLst/>
          </a:prstGeom>
          <a:noFill/>
          <a:ln>
            <a:noFill/>
          </a:ln>
        </p:spPr>
      </p:pic>
      <p:pic>
        <p:nvPicPr>
          <p:cNvPr descr=" " id="185" name="Google Shape;185;p8"/>
          <p:cNvPicPr preferRelativeResize="0"/>
          <p:nvPr/>
        </p:nvPicPr>
        <p:blipFill rotWithShape="1">
          <a:blip r:embed="rId9">
            <a:alphaModFix/>
          </a:blip>
          <a:srcRect b="0" l="0" r="0" t="0"/>
          <a:stretch/>
        </p:blipFill>
        <p:spPr>
          <a:xfrm>
            <a:off x="0" y="79201"/>
            <a:ext cx="6374445" cy="4861099"/>
          </a:xfrm>
          <a:prstGeom prst="rect">
            <a:avLst/>
          </a:prstGeom>
          <a:noFill/>
          <a:ln>
            <a:noFill/>
          </a:ln>
        </p:spPr>
      </p:pic>
      <p:sp>
        <p:nvSpPr>
          <p:cNvPr id="186" name="Google Shape;186;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p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88" name="Google Shape;188;p8"/>
          <p:cNvSpPr/>
          <p:nvPr/>
        </p:nvSpPr>
        <p:spPr>
          <a:xfrm>
            <a:off x="5842730" y="4933950"/>
            <a:ext cx="13603400" cy="38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a:off x="5842730" y="4933950"/>
            <a:ext cx="13806626" cy="314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0" name="Google Shape;190;p8"/>
          <p:cNvSpPr/>
          <p:nvPr/>
        </p:nvSpPr>
        <p:spPr>
          <a:xfrm>
            <a:off x="5842730" y="8185150"/>
            <a:ext cx="403487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 Weaver</a:t>
            </a:r>
            <a:endParaRPr b="0" i="0" sz="3200" u="none" cap="none" strike="noStrike">
              <a:solidFill>
                <a:schemeClr val="dk1"/>
              </a:solidFill>
              <a:latin typeface="Calibri"/>
              <a:ea typeface="Calibri"/>
              <a:cs typeface="Calibri"/>
              <a:sym typeface="Calibri"/>
            </a:endParaRPr>
          </a:p>
        </p:txBody>
      </p:sp>
      <p:pic>
        <p:nvPicPr>
          <p:cNvPr descr=" " id="191" name="Google Shape;191;p8"/>
          <p:cNvPicPr preferRelativeResize="0"/>
          <p:nvPr/>
        </p:nvPicPr>
        <p:blipFill rotWithShape="1">
          <a:blip r:embed="rId11">
            <a:alphaModFix/>
          </a:blip>
          <a:srcRect b="0" l="0" r="0" t="0"/>
          <a:stretch/>
        </p:blipFill>
        <p:spPr>
          <a:xfrm>
            <a:off x="2934067" y="3937000"/>
            <a:ext cx="1004774" cy="1758962"/>
          </a:xfrm>
          <a:prstGeom prst="rect">
            <a:avLst/>
          </a:prstGeom>
          <a:noFill/>
          <a:ln>
            <a:noFill/>
          </a:ln>
        </p:spPr>
      </p:pic>
      <p:pic>
        <p:nvPicPr>
          <p:cNvPr descr=" " id="192" name="Google Shape;192;p8"/>
          <p:cNvPicPr preferRelativeResize="0"/>
          <p:nvPr/>
        </p:nvPicPr>
        <p:blipFill rotWithShape="1">
          <a:blip r:embed="rId12">
            <a:alphaModFix/>
          </a:blip>
          <a:srcRect b="0" l="0" r="0" t="0"/>
          <a:stretch/>
        </p:blipFill>
        <p:spPr>
          <a:xfrm>
            <a:off x="4293673" y="3937000"/>
            <a:ext cx="1004995" cy="1758962"/>
          </a:xfrm>
          <a:prstGeom prst="rect">
            <a:avLst/>
          </a:prstGeom>
          <a:noFill/>
          <a:ln>
            <a:noFill/>
          </a:ln>
        </p:spPr>
      </p:pic>
      <p:pic>
        <p:nvPicPr>
          <p:cNvPr descr=" " id="193" name="Google Shape;193;p8"/>
          <p:cNvPicPr preferRelativeResize="0"/>
          <p:nvPr/>
        </p:nvPicPr>
        <p:blipFill rotWithShape="1">
          <a:blip r:embed="rId13">
            <a:alphaModFix/>
          </a:blip>
          <a:srcRect b="0" l="0" r="0" t="0"/>
          <a:stretch/>
        </p:blipFill>
        <p:spPr>
          <a:xfrm>
            <a:off x="17756819" y="7962900"/>
            <a:ext cx="1004995" cy="1758962"/>
          </a:xfrm>
          <a:prstGeom prst="rect">
            <a:avLst/>
          </a:prstGeom>
          <a:noFill/>
          <a:ln>
            <a:noFill/>
          </a:ln>
        </p:spPr>
      </p:pic>
      <p:pic>
        <p:nvPicPr>
          <p:cNvPr descr=" " id="194" name="Google Shape;194;p8"/>
          <p:cNvPicPr preferRelativeResize="0"/>
          <p:nvPr/>
        </p:nvPicPr>
        <p:blipFill rotWithShape="1">
          <a:blip r:embed="rId14">
            <a:alphaModFix/>
          </a:blip>
          <a:srcRect b="0" l="0" r="0" t="0"/>
          <a:stretch/>
        </p:blipFill>
        <p:spPr>
          <a:xfrm>
            <a:off x="19116426" y="7962900"/>
            <a:ext cx="1004995" cy="1758962"/>
          </a:xfrm>
          <a:prstGeom prst="rect">
            <a:avLst/>
          </a:prstGeom>
          <a:noFill/>
          <a:ln>
            <a:noFill/>
          </a:ln>
        </p:spPr>
      </p:pic>
      <p:pic>
        <p:nvPicPr>
          <p:cNvPr descr=" " id="195" name="Google Shape;195;p8"/>
          <p:cNvPicPr preferRelativeResize="0"/>
          <p:nvPr/>
        </p:nvPicPr>
        <p:blipFill rotWithShape="1">
          <a:blip r:embed="rId15">
            <a:alphaModFix/>
          </a:blip>
          <a:srcRect b="0" l="0" r="0" t="0"/>
          <a:stretch/>
        </p:blipFill>
        <p:spPr>
          <a:xfrm>
            <a:off x="19623953" y="0"/>
            <a:ext cx="4744548" cy="6231694"/>
          </a:xfrm>
          <a:prstGeom prst="rect">
            <a:avLst/>
          </a:prstGeom>
          <a:noFill/>
          <a:ln>
            <a:noFill/>
          </a:ln>
        </p:spPr>
      </p:pic>
      <p:pic>
        <p:nvPicPr>
          <p:cNvPr descr=" " id="196" name="Google Shape;196;p8"/>
          <p:cNvPicPr preferRelativeResize="0"/>
          <p:nvPr/>
        </p:nvPicPr>
        <p:blipFill rotWithShape="1">
          <a:blip r:embed="rId16">
            <a:alphaModFix/>
          </a:blip>
          <a:srcRect b="0" l="0" r="0" t="0"/>
          <a:stretch/>
        </p:blipFill>
        <p:spPr>
          <a:xfrm>
            <a:off x="19878437" y="0"/>
            <a:ext cx="4508611" cy="5881849"/>
          </a:xfrm>
          <a:prstGeom prst="rect">
            <a:avLst/>
          </a:prstGeom>
          <a:noFill/>
          <a:ln>
            <a:noFill/>
          </a:ln>
        </p:spPr>
      </p:pic>
      <p:pic>
        <p:nvPicPr>
          <p:cNvPr descr=" " id="197" name="Google Shape;197;p8"/>
          <p:cNvPicPr preferRelativeResize="0"/>
          <p:nvPr/>
        </p:nvPicPr>
        <p:blipFill rotWithShape="1">
          <a:blip r:embed="rId17">
            <a:alphaModFix/>
          </a:blip>
          <a:srcRect b="0" l="0" r="0" t="0"/>
          <a:stretch/>
        </p:blipFill>
        <p:spPr>
          <a:xfrm>
            <a:off x="16747710" y="472653"/>
            <a:ext cx="6574997" cy="5815943"/>
          </a:xfrm>
          <a:prstGeom prst="rect">
            <a:avLst/>
          </a:prstGeom>
          <a:noFill/>
          <a:ln>
            <a:noFill/>
          </a:ln>
        </p:spPr>
      </p:pic>
      <p:pic>
        <p:nvPicPr>
          <p:cNvPr descr=" " id="198" name="Google Shape;198;p8"/>
          <p:cNvPicPr preferRelativeResize="0"/>
          <p:nvPr/>
        </p:nvPicPr>
        <p:blipFill rotWithShape="1">
          <a:blip r:embed="rId18">
            <a:alphaModFix/>
          </a:blip>
          <a:srcRect b="0" l="0" r="0" t="0"/>
          <a:stretch/>
        </p:blipFill>
        <p:spPr>
          <a:xfrm>
            <a:off x="0" y="6935639"/>
            <a:ext cx="3999335" cy="67803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FEA"/>
        </a:solidFill>
      </p:bgPr>
    </p:bg>
    <p:spTree>
      <p:nvGrpSpPr>
        <p:cNvPr id="203" name="Shape 203"/>
        <p:cNvGrpSpPr/>
        <p:nvPr/>
      </p:nvGrpSpPr>
      <p:grpSpPr>
        <a:xfrm>
          <a:off x="0" y="0"/>
          <a:ext cx="0" cy="0"/>
          <a:chOff x="0" y="0"/>
          <a:chExt cx="0" cy="0"/>
        </a:xfrm>
      </p:grpSpPr>
      <p:pic>
        <p:nvPicPr>
          <p:cNvPr descr=" " id="204" name="Google Shape;204;p9"/>
          <p:cNvPicPr preferRelativeResize="0"/>
          <p:nvPr/>
        </p:nvPicPr>
        <p:blipFill rotWithShape="1">
          <a:blip r:embed="rId3">
            <a:alphaModFix/>
          </a:blip>
          <a:srcRect b="0" l="0" r="0" t="0"/>
          <a:stretch/>
        </p:blipFill>
        <p:spPr>
          <a:xfrm>
            <a:off x="0" y="6299212"/>
            <a:ext cx="9211960" cy="7416788"/>
          </a:xfrm>
          <a:prstGeom prst="rect">
            <a:avLst/>
          </a:prstGeom>
          <a:noFill/>
          <a:ln>
            <a:noFill/>
          </a:ln>
        </p:spPr>
      </p:pic>
      <p:pic>
        <p:nvPicPr>
          <p:cNvPr descr=" " id="205" name="Google Shape;205;p9"/>
          <p:cNvPicPr preferRelativeResize="0"/>
          <p:nvPr/>
        </p:nvPicPr>
        <p:blipFill rotWithShape="1">
          <a:blip r:embed="rId4">
            <a:alphaModFix/>
          </a:blip>
          <a:srcRect b="0" l="0" r="0" t="0"/>
          <a:stretch/>
        </p:blipFill>
        <p:spPr>
          <a:xfrm>
            <a:off x="0" y="7048736"/>
            <a:ext cx="8684931" cy="6667264"/>
          </a:xfrm>
          <a:prstGeom prst="rect">
            <a:avLst/>
          </a:prstGeom>
          <a:noFill/>
          <a:ln>
            <a:noFill/>
          </a:ln>
        </p:spPr>
      </p:pic>
      <p:pic>
        <p:nvPicPr>
          <p:cNvPr descr=" " id="206" name="Google Shape;206;p9"/>
          <p:cNvPicPr preferRelativeResize="0"/>
          <p:nvPr/>
        </p:nvPicPr>
        <p:blipFill rotWithShape="1">
          <a:blip r:embed="rId5">
            <a:alphaModFix/>
          </a:blip>
          <a:srcRect b="0" l="0" r="0" t="0"/>
          <a:stretch/>
        </p:blipFill>
        <p:spPr>
          <a:xfrm>
            <a:off x="14962470" y="0"/>
            <a:ext cx="9424578" cy="6756400"/>
          </a:xfrm>
          <a:prstGeom prst="rect">
            <a:avLst/>
          </a:prstGeom>
          <a:noFill/>
          <a:ln>
            <a:noFill/>
          </a:ln>
        </p:spPr>
      </p:pic>
      <p:pic>
        <p:nvPicPr>
          <p:cNvPr descr=" " id="207" name="Google Shape;207;p9"/>
          <p:cNvPicPr preferRelativeResize="0"/>
          <p:nvPr/>
        </p:nvPicPr>
        <p:blipFill rotWithShape="1">
          <a:blip r:embed="rId6">
            <a:alphaModFix/>
          </a:blip>
          <a:srcRect b="0" l="0" r="0" t="0"/>
          <a:stretch/>
        </p:blipFill>
        <p:spPr>
          <a:xfrm>
            <a:off x="15363004" y="0"/>
            <a:ext cx="8922989" cy="6401594"/>
          </a:xfrm>
          <a:prstGeom prst="rect">
            <a:avLst/>
          </a:prstGeom>
          <a:noFill/>
          <a:ln>
            <a:noFill/>
          </a:ln>
        </p:spPr>
      </p:pic>
      <p:sp>
        <p:nvSpPr>
          <p:cNvPr id="208" name="Google Shape;20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10" name="Google Shape;210;p9"/>
          <p:cNvPicPr preferRelativeResize="0"/>
          <p:nvPr/>
        </p:nvPicPr>
        <p:blipFill rotWithShape="1">
          <a:blip r:embed="rId8">
            <a:alphaModFix/>
          </a:blip>
          <a:srcRect b="0" l="0" r="0" t="0"/>
          <a:stretch/>
        </p:blipFill>
        <p:spPr>
          <a:xfrm>
            <a:off x="2426003" y="1790700"/>
            <a:ext cx="9767521" cy="10147300"/>
          </a:xfrm>
          <a:prstGeom prst="rect">
            <a:avLst/>
          </a:prstGeom>
          <a:noFill/>
          <a:ln>
            <a:noFill/>
          </a:ln>
        </p:spPr>
      </p:pic>
      <p:sp>
        <p:nvSpPr>
          <p:cNvPr id="211" name="Google Shape;211;p9"/>
          <p:cNvSpPr/>
          <p:nvPr/>
        </p:nvSpPr>
        <p:spPr>
          <a:xfrm>
            <a:off x="14060657" y="4089400"/>
            <a:ext cx="5830029"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a:off x="14060657" y="4089400"/>
            <a:ext cx="6033254"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Dragon Taming Technique</a:t>
            </a:r>
            <a:endParaRPr b="0" i="0" sz="4800" u="none" cap="none" strike="noStrike">
              <a:solidFill>
                <a:schemeClr val="dk1"/>
              </a:solidFill>
              <a:latin typeface="Calibri"/>
              <a:ea typeface="Calibri"/>
              <a:cs typeface="Calibri"/>
              <a:sym typeface="Calibri"/>
            </a:endParaRPr>
          </a:p>
        </p:txBody>
      </p:sp>
      <p:sp>
        <p:nvSpPr>
          <p:cNvPr id="213" name="Google Shape;213;p9"/>
          <p:cNvSpPr/>
          <p:nvPr/>
        </p:nvSpPr>
        <p:spPr>
          <a:xfrm>
            <a:off x="14060657" y="5130800"/>
            <a:ext cx="596551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14" name="Google Shape;214;p9"/>
          <p:cNvSpPr/>
          <p:nvPr/>
        </p:nvSpPr>
        <p:spPr>
          <a:xfrm>
            <a:off x="14060657" y="7531100"/>
            <a:ext cx="5830029"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14060657" y="7531100"/>
            <a:ext cx="6033254"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ncing Script"/>
              <a:buNone/>
            </a:pPr>
            <a:r>
              <a:rPr b="1" i="0" lang="en-US" sz="4800" u="none" cap="none" strike="noStrike">
                <a:solidFill>
                  <a:srgbClr val="0E0E0E"/>
                </a:solidFill>
                <a:latin typeface="Dancing Script"/>
                <a:ea typeface="Dancing Script"/>
                <a:cs typeface="Dancing Script"/>
                <a:sym typeface="Dancing Script"/>
              </a:rPr>
              <a:t>The Art of Unicorn Sighting</a:t>
            </a:r>
            <a:endParaRPr b="0" i="0" sz="4800" u="none" cap="none" strike="noStrike">
              <a:solidFill>
                <a:schemeClr val="dk1"/>
              </a:solidFill>
              <a:latin typeface="Calibri"/>
              <a:ea typeface="Calibri"/>
              <a:cs typeface="Calibri"/>
              <a:sym typeface="Calibri"/>
            </a:endParaRPr>
          </a:p>
        </p:txBody>
      </p:sp>
      <p:sp>
        <p:nvSpPr>
          <p:cNvPr id="216" name="Google Shape;216;p9"/>
          <p:cNvSpPr/>
          <p:nvPr/>
        </p:nvSpPr>
        <p:spPr>
          <a:xfrm>
            <a:off x="14060657" y="9309100"/>
            <a:ext cx="596551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17" name="Google Shape;217;p9"/>
          <p:cNvPicPr preferRelativeResize="0"/>
          <p:nvPr/>
        </p:nvPicPr>
        <p:blipFill rotWithShape="1">
          <a:blip r:embed="rId9">
            <a:alphaModFix/>
          </a:blip>
          <a:srcRect b="0" l="0" r="0" t="0"/>
          <a:stretch/>
        </p:blipFill>
        <p:spPr>
          <a:xfrm>
            <a:off x="13044530" y="1739900"/>
            <a:ext cx="7773372" cy="10236200"/>
          </a:xfrm>
          <a:prstGeom prst="rect">
            <a:avLst/>
          </a:prstGeom>
          <a:noFill/>
          <a:ln>
            <a:noFill/>
          </a:ln>
        </p:spPr>
      </p:pic>
      <p:pic>
        <p:nvPicPr>
          <p:cNvPr descr=" " id="218" name="Google Shape;218;p9"/>
          <p:cNvPicPr preferRelativeResize="0"/>
          <p:nvPr/>
        </p:nvPicPr>
        <p:blipFill rotWithShape="1">
          <a:blip r:embed="rId10">
            <a:alphaModFix/>
          </a:blip>
          <a:srcRect b="0" l="0" r="0" t="0"/>
          <a:stretch/>
        </p:blipFill>
        <p:spPr>
          <a:xfrm>
            <a:off x="10767743" y="7289800"/>
            <a:ext cx="1614851" cy="4790455"/>
          </a:xfrm>
          <a:prstGeom prst="rect">
            <a:avLst/>
          </a:prstGeom>
          <a:noFill/>
          <a:ln>
            <a:noFill/>
          </a:ln>
        </p:spPr>
      </p:pic>
      <p:pic>
        <p:nvPicPr>
          <p:cNvPr descr=" " id="219" name="Google Shape;219;p9"/>
          <p:cNvPicPr preferRelativeResize="0"/>
          <p:nvPr/>
        </p:nvPicPr>
        <p:blipFill rotWithShape="1">
          <a:blip r:embed="rId11">
            <a:alphaModFix/>
          </a:blip>
          <a:srcRect b="0" l="0" r="0" t="0"/>
          <a:stretch/>
        </p:blipFill>
        <p:spPr>
          <a:xfrm>
            <a:off x="9208651" y="5461000"/>
            <a:ext cx="3995102" cy="825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2024-01-04T06:21:03Z</dcterms:created>
  <dc:creator>PptxGenJS</dc:creator>
</cp:coreProperties>
</file>