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ink/ink1.xml" ContentType="application/inkml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</p:sldMasterIdLst>
  <p:notesMasterIdLst>
    <p:notesMasterId r:id="rId66"/>
  </p:notesMasterIdLst>
  <p:sldIdLst>
    <p:sldId id="2134808265" r:id="rId4"/>
    <p:sldId id="2134808281" r:id="rId5"/>
    <p:sldId id="2134808266" r:id="rId6"/>
    <p:sldId id="2134808267" r:id="rId7"/>
    <p:sldId id="2134808443" r:id="rId8"/>
    <p:sldId id="2134808284" r:id="rId9"/>
    <p:sldId id="2134808438" r:id="rId10"/>
    <p:sldId id="2134808268" r:id="rId11"/>
    <p:sldId id="2147482425" r:id="rId12"/>
    <p:sldId id="2134808270" r:id="rId13"/>
    <p:sldId id="2147482416" r:id="rId14"/>
    <p:sldId id="2147482458" r:id="rId15"/>
    <p:sldId id="2134808273" r:id="rId16"/>
    <p:sldId id="2134808929" r:id="rId17"/>
    <p:sldId id="2134807223" r:id="rId18"/>
    <p:sldId id="2134808870" r:id="rId19"/>
    <p:sldId id="2134808951" r:id="rId20"/>
    <p:sldId id="2134808846" r:id="rId21"/>
    <p:sldId id="2147482353" r:id="rId22"/>
    <p:sldId id="2147482381" r:id="rId23"/>
    <p:sldId id="2134808949" r:id="rId24"/>
    <p:sldId id="2134806216" r:id="rId25"/>
    <p:sldId id="2147482373" r:id="rId26"/>
    <p:sldId id="2147482374" r:id="rId27"/>
    <p:sldId id="2134808248" r:id="rId28"/>
    <p:sldId id="2147482449" r:id="rId29"/>
    <p:sldId id="2134808872" r:id="rId30"/>
    <p:sldId id="2134808631" r:id="rId31"/>
    <p:sldId id="2134808635" r:id="rId32"/>
    <p:sldId id="2134808873" r:id="rId33"/>
    <p:sldId id="2134807357" r:id="rId34"/>
    <p:sldId id="2134808857" r:id="rId35"/>
    <p:sldId id="2134808858" r:id="rId36"/>
    <p:sldId id="2134806998" r:id="rId37"/>
    <p:sldId id="2134808859" r:id="rId38"/>
    <p:sldId id="2147482419" r:id="rId39"/>
    <p:sldId id="2147482450" r:id="rId40"/>
    <p:sldId id="2147482451" r:id="rId41"/>
    <p:sldId id="2134807011" r:id="rId42"/>
    <p:sldId id="2134808293" r:id="rId43"/>
    <p:sldId id="2134808294" r:id="rId44"/>
    <p:sldId id="2147482399" r:id="rId45"/>
    <p:sldId id="2147482400" r:id="rId46"/>
    <p:sldId id="2147482454" r:id="rId47"/>
    <p:sldId id="2147482455" r:id="rId48"/>
    <p:sldId id="2147482456" r:id="rId49"/>
    <p:sldId id="2147482457" r:id="rId50"/>
    <p:sldId id="2147482393" r:id="rId51"/>
    <p:sldId id="2147482437" r:id="rId52"/>
    <p:sldId id="2147482452" r:id="rId53"/>
    <p:sldId id="2147482453" r:id="rId54"/>
    <p:sldId id="2134806115" r:id="rId55"/>
    <p:sldId id="2134808299" r:id="rId56"/>
    <p:sldId id="2134807367" r:id="rId57"/>
    <p:sldId id="2134807368" r:id="rId58"/>
    <p:sldId id="2134807369" r:id="rId59"/>
    <p:sldId id="2134807370" r:id="rId60"/>
    <p:sldId id="2134808928" r:id="rId61"/>
    <p:sldId id="2134807372" r:id="rId62"/>
    <p:sldId id="2134808805" r:id="rId63"/>
    <p:sldId id="2134808775" r:id="rId64"/>
    <p:sldId id="2134808474" r:id="rId65"/>
  </p:sldIdLst>
  <p:sldSz cx="13716000" cy="10287000"/>
  <p:notesSz cx="6858000" cy="9144000"/>
  <p:embeddedFontLst>
    <p:embeddedFont>
      <p:font typeface="Cambria" panose="02040503050406030204" pitchFamily="18" charset="0"/>
      <p:regular r:id="rId67"/>
      <p:bold r:id="rId68"/>
      <p:italic r:id="rId69"/>
      <p:boldItalic r:id="rId70"/>
    </p:embeddedFont>
    <p:embeddedFont>
      <p:font typeface="Carelia" panose="020B0604020202020204" charset="0"/>
      <p:regular r:id="rId71"/>
    </p:embeddedFont>
    <p:embeddedFont>
      <p:font typeface="Dosis" pitchFamily="2" charset="0"/>
      <p:regular r:id="rId72"/>
      <p:bold r:id="rId73"/>
    </p:embeddedFont>
    <p:embeddedFont>
      <p:font typeface="Dosis Bold" charset="0"/>
      <p:regular r:id="rId74"/>
      <p:bold r:id="rId75"/>
    </p:embeddedFont>
    <p:embeddedFont>
      <p:font typeface="Dosis Medium" pitchFamily="2" charset="0"/>
      <p:regular r:id="rId76"/>
    </p:embeddedFont>
    <p:embeddedFont>
      <p:font typeface="KG Primary Penmanship 2" panose="020B0604020202020204" charset="0"/>
      <p:regular r:id="rId77"/>
    </p:embeddedFont>
    <p:embeddedFont>
      <p:font typeface="KG Primary Penmanship Alt" panose="020B0604020202020204" charset="0"/>
      <p:regular r:id="rId78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1"/>
    <a:srgbClr val="67803F"/>
    <a:srgbClr val="F2F2F2"/>
    <a:srgbClr val="7F7F7F"/>
    <a:srgbClr val="106584"/>
    <a:srgbClr val="FDEADA"/>
    <a:srgbClr val="FFFFFF"/>
    <a:srgbClr val="F7F1BD"/>
    <a:srgbClr val="106585"/>
    <a:srgbClr val="426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4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2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8.fntdata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6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0.fntdata"/><Relationship Id="rId7" Type="http://schemas.openxmlformats.org/officeDocument/2006/relationships/slide" Target="slides/slide4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1T14:44:10.08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355.36316"/>
      <inkml:brushProperty name="anchorY" value="815.17767"/>
      <inkml:brushProperty name="scaleFactor" value="0.5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03/08/2025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3.xml"/><Relationship Id="rId7" Type="http://schemas.openxmlformats.org/officeDocument/2006/relationships/image" Target="../media/image2.jpe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105.xml"/><Relationship Id="rId10" Type="http://schemas.openxmlformats.org/officeDocument/2006/relationships/image" Target="../media/image5.png"/><Relationship Id="rId4" Type="http://schemas.openxmlformats.org/officeDocument/2006/relationships/tags" Target="../tags/tag104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3.png"/><Relationship Id="rId5" Type="http://schemas.openxmlformats.org/officeDocument/2006/relationships/tags" Target="../tags/tag110.xml"/><Relationship Id="rId10" Type="http://schemas.openxmlformats.org/officeDocument/2006/relationships/image" Target="../media/image13.svg"/><Relationship Id="rId4" Type="http://schemas.openxmlformats.org/officeDocument/2006/relationships/tags" Target="../tags/tag109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13.sv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12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jpeg"/><Relationship Id="rId5" Type="http://schemas.openxmlformats.org/officeDocument/2006/relationships/tags" Target="../tags/tag11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3.xml"/><Relationship Id="rId7" Type="http://schemas.openxmlformats.org/officeDocument/2006/relationships/image" Target="../media/image2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5.xml"/><Relationship Id="rId10" Type="http://schemas.openxmlformats.org/officeDocument/2006/relationships/image" Target="../media/image5.png"/><Relationship Id="rId4" Type="http://schemas.openxmlformats.org/officeDocument/2006/relationships/tags" Target="../tags/tag124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image" Target="../media/image13.svg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29" Type="http://schemas.openxmlformats.org/officeDocument/2006/relationships/tags" Target="../tags/tag154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image" Target="../media/image12.png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31" Type="http://schemas.openxmlformats.org/officeDocument/2006/relationships/image" Target="../media/image2.jpe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7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5" Type="http://schemas.openxmlformats.org/officeDocument/2006/relationships/tags" Target="../tags/tag159.xml"/><Relationship Id="rId10" Type="http://schemas.openxmlformats.org/officeDocument/2006/relationships/image" Target="../media/image34.png"/><Relationship Id="rId4" Type="http://schemas.openxmlformats.org/officeDocument/2006/relationships/tags" Target="../tags/tag158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5.png"/><Relationship Id="rId5" Type="http://schemas.openxmlformats.org/officeDocument/2006/relationships/tags" Target="../tags/tag164.xml"/><Relationship Id="rId10" Type="http://schemas.openxmlformats.org/officeDocument/2006/relationships/image" Target="../media/image4.svg"/><Relationship Id="rId4" Type="http://schemas.openxmlformats.org/officeDocument/2006/relationships/tags" Target="../tags/tag163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.jpeg"/><Relationship Id="rId18" Type="http://schemas.openxmlformats.org/officeDocument/2006/relationships/image" Target="../media/image39.pn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8.svg"/><Relationship Id="rId2" Type="http://schemas.openxmlformats.org/officeDocument/2006/relationships/tags" Target="../tags/tag167.xml"/><Relationship Id="rId16" Type="http://schemas.openxmlformats.org/officeDocument/2006/relationships/image" Target="../media/image37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5" Type="http://schemas.openxmlformats.org/officeDocument/2006/relationships/tags" Target="../tags/tag170.xml"/><Relationship Id="rId15" Type="http://schemas.openxmlformats.org/officeDocument/2006/relationships/image" Target="../media/image26.svg"/><Relationship Id="rId10" Type="http://schemas.openxmlformats.org/officeDocument/2006/relationships/tags" Target="../tags/tag175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40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16.sv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image" Target="../media/image15.png"/><Relationship Id="rId5" Type="http://schemas.openxmlformats.org/officeDocument/2006/relationships/tags" Target="../tags/tag18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0.xml"/><Relationship Id="rId9" Type="http://schemas.openxmlformats.org/officeDocument/2006/relationships/tags" Target="../tags/tag18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88.xml"/><Relationship Id="rId7" Type="http://schemas.openxmlformats.org/officeDocument/2006/relationships/image" Target="../media/image16.sv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tags" Target="../tags/tag189.xm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2.xml"/><Relationship Id="rId7" Type="http://schemas.openxmlformats.org/officeDocument/2006/relationships/image" Target="../media/image15.pn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5" Type="http://schemas.openxmlformats.org/officeDocument/2006/relationships/tags" Target="../tags/tag194.xml"/><Relationship Id="rId10" Type="http://schemas.openxmlformats.org/officeDocument/2006/relationships/image" Target="../media/image41.png"/><Relationship Id="rId4" Type="http://schemas.openxmlformats.org/officeDocument/2006/relationships/tags" Target="../tags/tag193.xml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9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image" Target="../media/image5.png"/><Relationship Id="rId5" Type="http://schemas.openxmlformats.org/officeDocument/2006/relationships/tags" Target="../tags/tag199.xml"/><Relationship Id="rId10" Type="http://schemas.openxmlformats.org/officeDocument/2006/relationships/image" Target="../media/image4.svg"/><Relationship Id="rId4" Type="http://schemas.openxmlformats.org/officeDocument/2006/relationships/tags" Target="../tags/tag198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12" Type="http://schemas.openxmlformats.org/officeDocument/2006/relationships/tags" Target="../tags/tag212.xml"/><Relationship Id="rId17" Type="http://schemas.openxmlformats.org/officeDocument/2006/relationships/image" Target="../media/image37.png"/><Relationship Id="rId2" Type="http://schemas.openxmlformats.org/officeDocument/2006/relationships/tags" Target="../tags/tag202.xml"/><Relationship Id="rId16" Type="http://schemas.openxmlformats.org/officeDocument/2006/relationships/image" Target="../media/image26.svg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5" Type="http://schemas.openxmlformats.org/officeDocument/2006/relationships/tags" Target="../tags/tag205.xml"/><Relationship Id="rId15" Type="http://schemas.openxmlformats.org/officeDocument/2006/relationships/image" Target="../media/image12.png"/><Relationship Id="rId10" Type="http://schemas.openxmlformats.org/officeDocument/2006/relationships/tags" Target="../tags/tag210.xml"/><Relationship Id="rId19" Type="http://schemas.openxmlformats.org/officeDocument/2006/relationships/image" Target="../media/image39.png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15.xml"/><Relationship Id="rId7" Type="http://schemas.openxmlformats.org/officeDocument/2006/relationships/image" Target="../media/image15.pn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tags" Target="../tags/tag216.xml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19.xml"/><Relationship Id="rId7" Type="http://schemas.openxmlformats.org/officeDocument/2006/relationships/tags" Target="../tags/tag221.xml"/><Relationship Id="rId12" Type="http://schemas.openxmlformats.org/officeDocument/2006/relationships/image" Target="../media/image43.pn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audio" Target="../media/media1.wav"/><Relationship Id="rId11" Type="http://schemas.openxmlformats.org/officeDocument/2006/relationships/image" Target="../media/image46.png"/><Relationship Id="rId5" Type="http://schemas.microsoft.com/office/2007/relationships/media" Target="../media/media1.wav"/><Relationship Id="rId10" Type="http://schemas.openxmlformats.org/officeDocument/2006/relationships/image" Target="../media/image45.png"/><Relationship Id="rId4" Type="http://schemas.openxmlformats.org/officeDocument/2006/relationships/tags" Target="../tags/tag220.xml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image" Target="../media/image16.svg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image" Target="../media/image15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6.xml"/><Relationship Id="rId10" Type="http://schemas.openxmlformats.org/officeDocument/2006/relationships/tags" Target="../tags/tag231.xml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34.xml"/><Relationship Id="rId7" Type="http://schemas.openxmlformats.org/officeDocument/2006/relationships/tags" Target="../tags/tag236.xml"/><Relationship Id="rId12" Type="http://schemas.openxmlformats.org/officeDocument/2006/relationships/image" Target="../media/image43.pn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audio" Target="../media/media1.wav"/><Relationship Id="rId11" Type="http://schemas.openxmlformats.org/officeDocument/2006/relationships/image" Target="../media/image46.png"/><Relationship Id="rId5" Type="http://schemas.microsoft.com/office/2007/relationships/media" Target="../media/media1.wav"/><Relationship Id="rId10" Type="http://schemas.openxmlformats.org/officeDocument/2006/relationships/image" Target="../media/image45.png"/><Relationship Id="rId4" Type="http://schemas.openxmlformats.org/officeDocument/2006/relationships/tags" Target="../tags/tag235.xml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3.png"/><Relationship Id="rId3" Type="http://schemas.openxmlformats.org/officeDocument/2006/relationships/tags" Target="../tags/tag239.xml"/><Relationship Id="rId7" Type="http://schemas.openxmlformats.org/officeDocument/2006/relationships/tags" Target="../tags/tag243.xml"/><Relationship Id="rId12" Type="http://schemas.openxmlformats.org/officeDocument/2006/relationships/image" Target="../media/image48.png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image" Target="../media/image44.png"/><Relationship Id="rId5" Type="http://schemas.openxmlformats.org/officeDocument/2006/relationships/tags" Target="../tags/tag241.xml"/><Relationship Id="rId10" Type="http://schemas.openxmlformats.org/officeDocument/2006/relationships/image" Target="../media/image16.svg"/><Relationship Id="rId4" Type="http://schemas.openxmlformats.org/officeDocument/2006/relationships/tags" Target="../tags/tag240.xml"/><Relationship Id="rId9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4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3.png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image" Target="../media/image48.png"/><Relationship Id="rId5" Type="http://schemas.openxmlformats.org/officeDocument/2006/relationships/tags" Target="../tags/tag248.xml"/><Relationship Id="rId10" Type="http://schemas.openxmlformats.org/officeDocument/2006/relationships/image" Target="../media/image49.png"/><Relationship Id="rId4" Type="http://schemas.openxmlformats.org/officeDocument/2006/relationships/tags" Target="../tags/tag247.xml"/><Relationship Id="rId9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1.png"/><Relationship Id="rId3" Type="http://schemas.openxmlformats.org/officeDocument/2006/relationships/tags" Target="../tags/tag25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0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image" Target="../media/image45.png"/><Relationship Id="rId5" Type="http://schemas.openxmlformats.org/officeDocument/2006/relationships/tags" Target="../tags/tag254.xml"/><Relationship Id="rId10" Type="http://schemas.openxmlformats.org/officeDocument/2006/relationships/image" Target="../media/image44.png"/><Relationship Id="rId4" Type="http://schemas.openxmlformats.org/officeDocument/2006/relationships/tags" Target="../tags/tag253.xml"/><Relationship Id="rId9" Type="http://schemas.openxmlformats.org/officeDocument/2006/relationships/image" Target="../media/image16.sv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3.png"/><Relationship Id="rId3" Type="http://schemas.openxmlformats.org/officeDocument/2006/relationships/tags" Target="../tags/tag258.xml"/><Relationship Id="rId7" Type="http://schemas.openxmlformats.org/officeDocument/2006/relationships/image" Target="../media/image15.png"/><Relationship Id="rId12" Type="http://schemas.openxmlformats.org/officeDocument/2006/relationships/image" Target="../media/image41.png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0.png"/><Relationship Id="rId5" Type="http://schemas.openxmlformats.org/officeDocument/2006/relationships/tags" Target="../tags/tag260.xml"/><Relationship Id="rId10" Type="http://schemas.openxmlformats.org/officeDocument/2006/relationships/image" Target="../media/image45.png"/><Relationship Id="rId4" Type="http://schemas.openxmlformats.org/officeDocument/2006/relationships/tags" Target="../tags/tag259.xml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6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10" Type="http://schemas.openxmlformats.org/officeDocument/2006/relationships/image" Target="../media/image51.png"/><Relationship Id="rId4" Type="http://schemas.openxmlformats.org/officeDocument/2006/relationships/tags" Target="../tags/tag264.xml"/><Relationship Id="rId9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6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image" Target="../media/image5.png"/><Relationship Id="rId5" Type="http://schemas.openxmlformats.org/officeDocument/2006/relationships/tags" Target="../tags/tag271.xml"/><Relationship Id="rId10" Type="http://schemas.openxmlformats.org/officeDocument/2006/relationships/image" Target="../media/image4.svg"/><Relationship Id="rId4" Type="http://schemas.openxmlformats.org/officeDocument/2006/relationships/tags" Target="../tags/tag270.xml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image" Target="../media/image12.png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image" Target="../media/image2.jpeg"/><Relationship Id="rId17" Type="http://schemas.openxmlformats.org/officeDocument/2006/relationships/image" Target="../media/image39.png"/><Relationship Id="rId2" Type="http://schemas.openxmlformats.org/officeDocument/2006/relationships/tags" Target="../tags/tag274.xml"/><Relationship Id="rId16" Type="http://schemas.openxmlformats.org/officeDocument/2006/relationships/image" Target="../media/image38.svg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77.xml"/><Relationship Id="rId15" Type="http://schemas.openxmlformats.org/officeDocument/2006/relationships/image" Target="../media/image37.png"/><Relationship Id="rId10" Type="http://schemas.openxmlformats.org/officeDocument/2006/relationships/tags" Target="../tags/tag282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image" Target="../media/image2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85.xml"/><Relationship Id="rId7" Type="http://schemas.openxmlformats.org/officeDocument/2006/relationships/image" Target="../media/image15.png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7.xml"/><Relationship Id="rId4" Type="http://schemas.openxmlformats.org/officeDocument/2006/relationships/tags" Target="../tags/tag286.xml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90.xml"/><Relationship Id="rId7" Type="http://schemas.openxmlformats.org/officeDocument/2006/relationships/image" Target="../media/image15.png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92.xml"/><Relationship Id="rId4" Type="http://schemas.openxmlformats.org/officeDocument/2006/relationships/tags" Target="../tags/tag291.xml"/><Relationship Id="rId9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95.xml"/><Relationship Id="rId7" Type="http://schemas.openxmlformats.org/officeDocument/2006/relationships/image" Target="../media/image52.png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97.xml"/><Relationship Id="rId10" Type="http://schemas.openxmlformats.org/officeDocument/2006/relationships/image" Target="../media/image44.png"/><Relationship Id="rId4" Type="http://schemas.openxmlformats.org/officeDocument/2006/relationships/tags" Target="../tags/tag296.xml"/><Relationship Id="rId9" Type="http://schemas.openxmlformats.org/officeDocument/2006/relationships/image" Target="../media/image1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00.xml"/><Relationship Id="rId7" Type="http://schemas.openxmlformats.org/officeDocument/2006/relationships/image" Target="../media/image15.png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02.xml"/><Relationship Id="rId10" Type="http://schemas.openxmlformats.org/officeDocument/2006/relationships/image" Target="../media/image41.png"/><Relationship Id="rId4" Type="http://schemas.openxmlformats.org/officeDocument/2006/relationships/tags" Target="../tags/tag301.xml"/><Relationship Id="rId9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05.xml"/><Relationship Id="rId7" Type="http://schemas.openxmlformats.org/officeDocument/2006/relationships/image" Target="../media/image15.png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07.xml"/><Relationship Id="rId10" Type="http://schemas.openxmlformats.org/officeDocument/2006/relationships/image" Target="../media/image53.png"/><Relationship Id="rId4" Type="http://schemas.openxmlformats.org/officeDocument/2006/relationships/tags" Target="../tags/tag306.xml"/><Relationship Id="rId9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0.xml"/><Relationship Id="rId7" Type="http://schemas.openxmlformats.org/officeDocument/2006/relationships/image" Target="../media/image15.png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5.xml"/><Relationship Id="rId7" Type="http://schemas.openxmlformats.org/officeDocument/2006/relationships/image" Target="../media/image15.png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9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0.xml"/><Relationship Id="rId7" Type="http://schemas.openxmlformats.org/officeDocument/2006/relationships/image" Target="../media/image15.png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9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5.xml"/><Relationship Id="rId7" Type="http://schemas.openxmlformats.org/officeDocument/2006/relationships/image" Target="../media/image15.png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9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0.xml"/><Relationship Id="rId7" Type="http://schemas.openxmlformats.org/officeDocument/2006/relationships/image" Target="../media/image15.png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2.xml"/><Relationship Id="rId4" Type="http://schemas.openxmlformats.org/officeDocument/2006/relationships/tags" Target="../tags/tag331.xml"/><Relationship Id="rId9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5.xml"/><Relationship Id="rId7" Type="http://schemas.openxmlformats.org/officeDocument/2006/relationships/image" Target="../media/image15.png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9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0.xml"/><Relationship Id="rId7" Type="http://schemas.openxmlformats.org/officeDocument/2006/relationships/image" Target="../media/image15.png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9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5.xml"/><Relationship Id="rId7" Type="http://schemas.openxmlformats.org/officeDocument/2006/relationships/image" Target="../media/image15.png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9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0.xml"/><Relationship Id="rId7" Type="http://schemas.openxmlformats.org/officeDocument/2006/relationships/image" Target="../media/image15.png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9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355.xml"/><Relationship Id="rId7" Type="http://schemas.openxmlformats.org/officeDocument/2006/relationships/image" Target="../media/image16.svg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56.xml"/><Relationship Id="rId9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359.xml"/><Relationship Id="rId7" Type="http://schemas.openxmlformats.org/officeDocument/2006/relationships/image" Target="../media/image16.svg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0.xml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363.xml"/><Relationship Id="rId7" Type="http://schemas.openxmlformats.org/officeDocument/2006/relationships/image" Target="../media/image16.svg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4.xml"/><Relationship Id="rId9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367.xml"/><Relationship Id="rId7" Type="http://schemas.openxmlformats.org/officeDocument/2006/relationships/image" Target="../media/image16.svg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8.xml"/><Relationship Id="rId9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1.xml"/><Relationship Id="rId7" Type="http://schemas.openxmlformats.org/officeDocument/2006/relationships/image" Target="../media/image15.png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3.xml"/><Relationship Id="rId10" Type="http://schemas.openxmlformats.org/officeDocument/2006/relationships/image" Target="../media/image30.png"/><Relationship Id="rId4" Type="http://schemas.openxmlformats.org/officeDocument/2006/relationships/tags" Target="../tags/tag372.xml"/><Relationship Id="rId9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6.xml"/><Relationship Id="rId7" Type="http://schemas.openxmlformats.org/officeDocument/2006/relationships/image" Target="../media/image15.png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7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80.xml"/><Relationship Id="rId7" Type="http://schemas.openxmlformats.org/officeDocument/2006/relationships/image" Target="../media/image15.png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image" Target="../media/image61.png"/><Relationship Id="rId11" Type="http://schemas.openxmlformats.org/officeDocument/2006/relationships/image" Target="../media/image650.png"/><Relationship Id="rId5" Type="http://schemas.openxmlformats.org/officeDocument/2006/relationships/slideLayout" Target="../slideLayouts/slideLayout7.xml"/><Relationship Id="rId10" Type="http://schemas.openxmlformats.org/officeDocument/2006/relationships/customXml" Target="../ink/ink1.xml"/><Relationship Id="rId4" Type="http://schemas.openxmlformats.org/officeDocument/2006/relationships/tags" Target="../tags/tag381.xml"/><Relationship Id="rId9" Type="http://schemas.openxmlformats.org/officeDocument/2006/relationships/image" Target="../media/image2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84.xml"/><Relationship Id="rId7" Type="http://schemas.openxmlformats.org/officeDocument/2006/relationships/tags" Target="../tags/tag388.xml"/><Relationship Id="rId12" Type="http://schemas.openxmlformats.org/officeDocument/2006/relationships/image" Target="../media/image62.pn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11" Type="http://schemas.openxmlformats.org/officeDocument/2006/relationships/image" Target="../media/image16.svg"/><Relationship Id="rId5" Type="http://schemas.openxmlformats.org/officeDocument/2006/relationships/tags" Target="../tags/tag386.xml"/><Relationship Id="rId10" Type="http://schemas.openxmlformats.org/officeDocument/2006/relationships/image" Target="../media/image15.png"/><Relationship Id="rId4" Type="http://schemas.openxmlformats.org/officeDocument/2006/relationships/tags" Target="../tags/tag385.xml"/><Relationship Id="rId9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391.xml"/><Relationship Id="rId7" Type="http://schemas.openxmlformats.org/officeDocument/2006/relationships/image" Target="../media/image16.svg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2.xml"/><Relationship Id="rId9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00.xml"/><Relationship Id="rId13" Type="http://schemas.openxmlformats.org/officeDocument/2006/relationships/image" Target="../media/image62.png"/><Relationship Id="rId3" Type="http://schemas.openxmlformats.org/officeDocument/2006/relationships/tags" Target="../tags/tag395.xml"/><Relationship Id="rId7" Type="http://schemas.openxmlformats.org/officeDocument/2006/relationships/tags" Target="../tags/tag399.xml"/><Relationship Id="rId12" Type="http://schemas.openxmlformats.org/officeDocument/2006/relationships/image" Target="../media/image16.svg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6" Type="http://schemas.openxmlformats.org/officeDocument/2006/relationships/tags" Target="../tags/tag398.xml"/><Relationship Id="rId11" Type="http://schemas.openxmlformats.org/officeDocument/2006/relationships/image" Target="../media/image15.png"/><Relationship Id="rId5" Type="http://schemas.openxmlformats.org/officeDocument/2006/relationships/tags" Target="../tags/tag397.xml"/><Relationship Id="rId10" Type="http://schemas.openxmlformats.org/officeDocument/2006/relationships/image" Target="../media/image63.png"/><Relationship Id="rId4" Type="http://schemas.openxmlformats.org/officeDocument/2006/relationships/tags" Target="../tags/tag396.xml"/><Relationship Id="rId9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03.xml"/><Relationship Id="rId7" Type="http://schemas.openxmlformats.org/officeDocument/2006/relationships/image" Target="../media/image16.svg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4.xml"/><Relationship Id="rId9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07.xml"/><Relationship Id="rId7" Type="http://schemas.openxmlformats.org/officeDocument/2006/relationships/image" Target="../media/image15.png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8.xml"/><Relationship Id="rId9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27.png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10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26.sv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tags" Target="../tags/tag419.xml"/><Relationship Id="rId18" Type="http://schemas.openxmlformats.org/officeDocument/2006/relationships/image" Target="../media/image46.png"/><Relationship Id="rId3" Type="http://schemas.openxmlformats.org/officeDocument/2006/relationships/tags" Target="../tags/tag411.xml"/><Relationship Id="rId7" Type="http://schemas.openxmlformats.org/officeDocument/2006/relationships/audio" Target="../media/media2.mp3"/><Relationship Id="rId12" Type="http://schemas.openxmlformats.org/officeDocument/2006/relationships/tags" Target="../tags/tag418.xml"/><Relationship Id="rId17" Type="http://schemas.openxmlformats.org/officeDocument/2006/relationships/image" Target="../media/image66.gif"/><Relationship Id="rId2" Type="http://schemas.openxmlformats.org/officeDocument/2006/relationships/tags" Target="../tags/tag410.xml"/><Relationship Id="rId16" Type="http://schemas.openxmlformats.org/officeDocument/2006/relationships/image" Target="../media/image16.svg"/><Relationship Id="rId1" Type="http://schemas.openxmlformats.org/officeDocument/2006/relationships/tags" Target="../tags/tag409.xml"/><Relationship Id="rId6" Type="http://schemas.microsoft.com/office/2007/relationships/media" Target="../media/media2.mp3"/><Relationship Id="rId11" Type="http://schemas.openxmlformats.org/officeDocument/2006/relationships/tags" Target="../tags/tag417.xml"/><Relationship Id="rId5" Type="http://schemas.openxmlformats.org/officeDocument/2006/relationships/tags" Target="../tags/tag413.xml"/><Relationship Id="rId15" Type="http://schemas.openxmlformats.org/officeDocument/2006/relationships/image" Target="../media/image15.png"/><Relationship Id="rId10" Type="http://schemas.openxmlformats.org/officeDocument/2006/relationships/tags" Target="../tags/tag416.xml"/><Relationship Id="rId4" Type="http://schemas.openxmlformats.org/officeDocument/2006/relationships/tags" Target="../tags/tag412.xml"/><Relationship Id="rId9" Type="http://schemas.openxmlformats.org/officeDocument/2006/relationships/tags" Target="../tags/tag415.xml"/><Relationship Id="rId14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427.xml"/><Relationship Id="rId13" Type="http://schemas.openxmlformats.org/officeDocument/2006/relationships/tags" Target="../tags/tag432.xml"/><Relationship Id="rId18" Type="http://schemas.openxmlformats.org/officeDocument/2006/relationships/image" Target="../media/image68.jpeg"/><Relationship Id="rId3" Type="http://schemas.openxmlformats.org/officeDocument/2006/relationships/tags" Target="../tags/tag422.xml"/><Relationship Id="rId21" Type="http://schemas.microsoft.com/office/2007/relationships/hdphoto" Target="../media/hdphoto1.wdp"/><Relationship Id="rId7" Type="http://schemas.openxmlformats.org/officeDocument/2006/relationships/tags" Target="../tags/tag426.xml"/><Relationship Id="rId12" Type="http://schemas.openxmlformats.org/officeDocument/2006/relationships/tags" Target="../tags/tag431.xml"/><Relationship Id="rId17" Type="http://schemas.openxmlformats.org/officeDocument/2006/relationships/image" Target="../media/image67.jpg"/><Relationship Id="rId2" Type="http://schemas.openxmlformats.org/officeDocument/2006/relationships/tags" Target="../tags/tag421.xml"/><Relationship Id="rId16" Type="http://schemas.openxmlformats.org/officeDocument/2006/relationships/image" Target="../media/image16.svg"/><Relationship Id="rId20" Type="http://schemas.openxmlformats.org/officeDocument/2006/relationships/image" Target="../media/image70.png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11" Type="http://schemas.openxmlformats.org/officeDocument/2006/relationships/tags" Target="../tags/tag430.xml"/><Relationship Id="rId5" Type="http://schemas.openxmlformats.org/officeDocument/2006/relationships/tags" Target="../tags/tag424.xml"/><Relationship Id="rId15" Type="http://schemas.openxmlformats.org/officeDocument/2006/relationships/image" Target="../media/image15.png"/><Relationship Id="rId10" Type="http://schemas.openxmlformats.org/officeDocument/2006/relationships/tags" Target="../tags/tag429.xml"/><Relationship Id="rId19" Type="http://schemas.openxmlformats.org/officeDocument/2006/relationships/image" Target="../media/image69.jpg"/><Relationship Id="rId4" Type="http://schemas.openxmlformats.org/officeDocument/2006/relationships/tags" Target="../tags/tag423.xml"/><Relationship Id="rId9" Type="http://schemas.openxmlformats.org/officeDocument/2006/relationships/tags" Target="../tags/tag428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440.xml"/><Relationship Id="rId13" Type="http://schemas.openxmlformats.org/officeDocument/2006/relationships/image" Target="../media/image40.png"/><Relationship Id="rId3" Type="http://schemas.openxmlformats.org/officeDocument/2006/relationships/tags" Target="../tags/tag435.xml"/><Relationship Id="rId7" Type="http://schemas.openxmlformats.org/officeDocument/2006/relationships/tags" Target="../tags/tag439.xml"/><Relationship Id="rId12" Type="http://schemas.openxmlformats.org/officeDocument/2006/relationships/image" Target="../media/image16.svg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tags" Target="../tags/tag438.xml"/><Relationship Id="rId11" Type="http://schemas.openxmlformats.org/officeDocument/2006/relationships/image" Target="../media/image15.png"/><Relationship Id="rId5" Type="http://schemas.openxmlformats.org/officeDocument/2006/relationships/tags" Target="../tags/tag437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36.xml"/><Relationship Id="rId9" Type="http://schemas.openxmlformats.org/officeDocument/2006/relationships/tags" Target="../tags/tag44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26.svg"/><Relationship Id="rId5" Type="http://schemas.openxmlformats.org/officeDocument/2006/relationships/tags" Target="../tags/tag85.xml"/><Relationship Id="rId10" Type="http://schemas.openxmlformats.org/officeDocument/2006/relationships/image" Target="../media/image12.png"/><Relationship Id="rId4" Type="http://schemas.openxmlformats.org/officeDocument/2006/relationships/tags" Target="../tags/tag84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0.xml"/><Relationship Id="rId7" Type="http://schemas.openxmlformats.org/officeDocument/2006/relationships/image" Target="../media/image2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2.xml"/><Relationship Id="rId10" Type="http://schemas.openxmlformats.org/officeDocument/2006/relationships/image" Target="../media/image5.png"/><Relationship Id="rId4" Type="http://schemas.openxmlformats.org/officeDocument/2006/relationships/tags" Target="../tags/tag91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26.sv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12.png"/><Relationship Id="rId5" Type="http://schemas.openxmlformats.org/officeDocument/2006/relationships/tags" Target="../tags/tag97.xml"/><Relationship Id="rId10" Type="http://schemas.openxmlformats.org/officeDocument/2006/relationships/image" Target="../media/image2.jpe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5 -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4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4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9FD153-D71B-86A1-A976-6DACBA1013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094" y="2676857"/>
            <a:ext cx="12373634" cy="55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15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Comment tu vas à l’école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Qu’est-ce que tu fais le matin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A quelle heure tu te réveilles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Est-ce que tu veux jouer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5 :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Qu’est-ce que tu portes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4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journée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2207302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25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60161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4B8357B-02C8-141E-37A8-43BD3D4E0E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381" y="3058610"/>
            <a:ext cx="378746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048D869-488E-E5B1-E619-2C18F690A2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4265" y="3058610"/>
            <a:ext cx="3795089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152EE06-CE80-A8DA-2592-7C989D2FBB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6770" y="3044427"/>
            <a:ext cx="3764606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que tu portes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et lire « </a:t>
            </a:r>
            <a:r>
              <a:rPr lang="fr-FR" sz="3000" dirty="0" err="1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ch</a:t>
            </a: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 ».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800541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3770-7557-EE41-6962-F923854E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F036B05-BF35-4399-05A1-0CB508A311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54D3D2-56CF-5834-25D0-486AD78D5E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11A681-FEBD-9874-DA8E-1426EDB90D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0F440AD-FEFF-12A9-D318-CDF5667BE8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4098610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9576AE68-4AB0-AF98-6A7C-4397FBBA72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2725" y="4248294"/>
            <a:ext cx="3287446" cy="23239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490925-EB5D-9991-EEC9-7C61627A07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5830" y="4260700"/>
            <a:ext cx="3303987" cy="23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53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ECFA29-3869-8DBF-A6DE-51F2A5D1287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4098610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8DFC519D-2532-9C15-BAFA-50809C39F7E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697704" y="6507016"/>
            <a:ext cx="287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chemise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821449-AE6B-1256-784C-2291E8C6A5E6}"/>
              </a:ext>
            </a:extLst>
          </p:cNvPr>
          <p:cNvSpPr txBox="1"/>
          <p:nvPr/>
        </p:nvSpPr>
        <p:spPr>
          <a:xfrm>
            <a:off x="7141544" y="6507016"/>
            <a:ext cx="287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chapeau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3AB4B8-95A8-FF15-ED2B-7BAC84CEE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7703" y="4121257"/>
            <a:ext cx="2876754" cy="203363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C63C281-6CA1-5DC6-A6C1-5F30709E41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1544" y="4132113"/>
            <a:ext cx="2891228" cy="20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4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5588" y="-345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4" y="2857500"/>
            <a:ext cx="9031730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Qu’est-ce que tu portes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et lire « </a:t>
            </a:r>
            <a:r>
              <a:rPr lang="fr-FR" sz="3000" dirty="0" err="1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ch</a:t>
            </a: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 ».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28938" y="4670448"/>
            <a:ext cx="8257254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Qu’est-ce que tu portes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28938" y="6561413"/>
            <a:ext cx="8508889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Je porte … .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BDFA7637-A37D-D894-9776-E11A5E8A8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336" y="3498038"/>
            <a:ext cx="3089690" cy="4786425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A5EB5E0-651E-F0C4-2C8E-DC3B58D0A67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Rita et Karim.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4F6A242-9526-291E-A681-9E827BF9612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4429558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3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d4_S5_Dialogue">
            <a:hlinkClick r:id="" action="ppaction://media"/>
            <a:extLst>
              <a:ext uri="{FF2B5EF4-FFF2-40B4-BE49-F238E27FC236}">
                <a16:creationId xmlns:a16="http://schemas.microsoft.com/office/drawing/2014/main" id="{337E9F97-9687-5629-F15B-5A6F59D985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3616" y="736150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867836F-D3B8-B164-2906-7F5A54787458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7388536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B4AA788E-50A8-C747-381A-69875F59CA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2973" y="4789622"/>
            <a:ext cx="2988006" cy="47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20" dur="4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3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BF0E20A-78AD-380A-DF32-6966188A12C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d4_S5_Dialogue">
            <a:hlinkClick r:id="" action="ppaction://media"/>
            <a:extLst>
              <a:ext uri="{FF2B5EF4-FFF2-40B4-BE49-F238E27FC236}">
                <a16:creationId xmlns:a16="http://schemas.microsoft.com/office/drawing/2014/main" id="{337E9F97-9687-5629-F15B-5A6F59D985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3616" y="736150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867836F-D3B8-B164-2906-7F5A54787458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681B2DA6-A473-077F-8F07-99EBDEEFAD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2973" y="4789622"/>
            <a:ext cx="2988006" cy="47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20" dur="4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3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Qu’est-ce que tu portes ?»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57376" y="2400299"/>
            <a:ext cx="4338724" cy="1528763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599959" y="2603244"/>
            <a:ext cx="285355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Qu’est-ce que tu portes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0983CD-8193-C8E6-8BBA-71D1568F30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9824" y="4606417"/>
            <a:ext cx="2831591" cy="453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35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D8E52B-7CD0-4EE9-D07E-132B46F25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Qu’est-ce que tu portes ?»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C9F219-9BE8-4CB0-6882-4EE073CAB3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D628B75E-CAD3-56E9-3943-8A4EF50EE21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99F50FA1-B1B1-4BED-0EFD-C74CA7C0CE0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2BE086C5-1B65-5A00-5325-B0CD4AAEA30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57376" y="2400299"/>
            <a:ext cx="4338724" cy="1528763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3B1F0B-C3FF-EAB9-CCB0-461C7ECD016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599959" y="2603244"/>
            <a:ext cx="285355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Qu’est-ce que tu portes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EA649A-50E9-4FAD-3EDD-ED0324386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9824" y="4606417"/>
            <a:ext cx="2831591" cy="453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8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Je </a:t>
            </a:r>
            <a:r>
              <a:rPr lang="fr-MA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porte une chemise et un pantalon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.». 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18ED40A6-9C81-16C2-6E87-606BBEB0E8B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686300" y="2343151"/>
            <a:ext cx="4978802" cy="1628774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FD3195-81E1-4E8D-413C-6735D227C84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998344" y="2700128"/>
            <a:ext cx="4354713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porte une chemise et un pantalon.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CA51FC-AFEA-5FFD-7CAC-E80DF1A386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5102" y="6843522"/>
            <a:ext cx="2344890" cy="16605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40A74E-59D3-C1F7-4F94-1D0C1F5AC4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65102" y="4993346"/>
            <a:ext cx="2349062" cy="16605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6C2C759-004E-B212-0F4B-5E264C0B7E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9824" y="4606417"/>
            <a:ext cx="2831591" cy="453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28EF-5358-EEE4-6C87-36CADF33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5DAB2-BEFA-4372-E87C-E7D251AED7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537174-CB61-2E03-6249-2F186D9816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5" y="683520"/>
            <a:ext cx="9516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«Je porte une chemise et un pantalon.»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A0367FC-E8CF-246E-8AFB-A38ACDD87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8DDABB-C862-1223-2853-C2434BE2C3E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EDA0A74-6131-F997-9415-4665456B6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E4C532AC-7978-AD9F-9B31-6ED3D779F38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686300" y="2343151"/>
            <a:ext cx="4978802" cy="1628774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907F18-E451-086D-366D-A37B8F9C743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998344" y="2700128"/>
            <a:ext cx="4354713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porte une chemise et un pantalon.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3BCE1F-B3F6-2299-1370-CBC69C22C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5102" y="6843522"/>
            <a:ext cx="2344890" cy="16605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BA6237-B030-C3E8-B9B4-EECC558B5D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5102" y="4993346"/>
            <a:ext cx="2349062" cy="16605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CEF1F2-53C7-AE8A-75F2-5F7FBF469A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9824" y="4606417"/>
            <a:ext cx="2831591" cy="453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11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8160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58958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jouer le dialogue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Dis ce que tu portes.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58731" y="4028399"/>
            <a:ext cx="3448041" cy="223019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324B6E-3637-8CFF-B169-426F55C087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372225" y="4527945"/>
            <a:ext cx="691515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fr-FR" sz="3200" b="1" kern="100" spc="425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- Qu’est-ce que tu portes ?</a:t>
            </a:r>
          </a:p>
          <a:p>
            <a:pPr marL="357188" marR="0" lvl="0" indent="-357188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- </a:t>
            </a:r>
            <a:r>
              <a:rPr lang="fr-FR" sz="3200" b="1" kern="100" spc="425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Je porte ….</a:t>
            </a:r>
            <a:endParaRPr kumimoji="0" lang="fr-FR" sz="3200" b="1" i="0" u="none" strike="noStrike" kern="100" cap="none" spc="425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747449-33E8-7188-E1DE-02D22FB80F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386638" y="6791641"/>
            <a:ext cx="60110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544CFA7-5A41-3116-5116-FA98615DA9E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6393514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4870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que tu portes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et lire « </a:t>
            </a:r>
            <a:r>
              <a:rPr lang="fr-FR" sz="3000" b="1" dirty="0" err="1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ch</a:t>
            </a: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 ».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64363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109628E-D429-AA02-366B-281F1DC33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402296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C07BA0F-955A-73C5-FF56-948436C05F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43018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Reconnaître le « </a:t>
            </a:r>
            <a:r>
              <a:rPr lang="fr-FR" sz="3200" b="1" dirty="0" err="1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ch</a:t>
            </a: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 ».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5243004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30" y="5263053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« </a:t>
            </a:r>
            <a:r>
              <a:rPr lang="fr-FR" sz="3200" b="1" dirty="0" err="1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ch</a:t>
            </a: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Ça fait le son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95236352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244C48-83F3-E613-F3B5-927364435ED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ch</a:t>
            </a:r>
            <a:r>
              <a:rPr lang="fr-MA" sz="28700" b="1" dirty="0">
                <a:solidFill>
                  <a:srgbClr val="106584"/>
                </a:solidFill>
                <a:latin typeface="Dosis" pitchFamily="2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4091-E15D-1BB6-AF78-D8B9B762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8B468B-E77E-495C-D8D2-B48DD9F1A0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err="1">
                <a:solidFill>
                  <a:srgbClr val="A6A6A6"/>
                </a:solidFill>
                <a:latin typeface="Calibri "/>
              </a:rPr>
              <a:t>Ch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826FE9C-8D61-A019-B9BE-178D6B7A23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2333C2-5C7E-82C0-5ED2-FC7F1677886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D3AF820-F703-0848-EB60-DA60884413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FDC49D7-3DB5-46DC-F57E-C5FAF9666B6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ch</a:t>
            </a:r>
            <a:r>
              <a:rPr lang="fr-MA" sz="28700" b="1" dirty="0">
                <a:solidFill>
                  <a:srgbClr val="106584"/>
                </a:solidFill>
                <a:latin typeface="Dosis" pitchFamily="2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88719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F9C68-91EE-8E60-25F8-0D0200086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97364C3-FF8E-FAA6-9CA5-99C6AAAB2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8658" y="4083559"/>
            <a:ext cx="2764661" cy="2277983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988AE75F-C576-B7C1-721D-C0410E0795D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CBF04D-2AB9-4E4C-D679-C74D74A7196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err="1">
                <a:solidFill>
                  <a:srgbClr val="A6A6A6"/>
                </a:solidFill>
                <a:latin typeface="Calibri "/>
              </a:rPr>
              <a:t>ch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chat.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chat », je vois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et j’entends le son «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702BFB-D0D9-0D68-1D0D-EBA1856DF12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1" y="4012444"/>
            <a:ext cx="83945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ch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at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F892F15-3C52-9488-2017-CF704900122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57609F88-3D2C-D440-C75C-56D334FB544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67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3DC79-1EC3-6660-9AF8-C6527C3C6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BAB67-FA8F-2756-DBF1-B1652A17F72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8D01ED-4EAB-9A2E-8A85-3FF1BE49CC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err="1">
                <a:solidFill>
                  <a:srgbClr val="A6A6A6"/>
                </a:solidFill>
                <a:latin typeface="Calibri "/>
              </a:rPr>
              <a:t>ch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chemise.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chemise », je vois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et j’entends le son «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788FF0-6F0D-BC65-62BA-9409B003883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1" y="4012444"/>
            <a:ext cx="83945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ch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emise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6FD4E51-B564-BBA5-BFB6-2A587DB34B0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7556E8F8-3444-FF91-E951-C35054AE7D4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2A26D4-4197-50F8-0709-38C5665E90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4679" y="4166677"/>
            <a:ext cx="2763608" cy="195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50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ABC8-EFAA-387A-DB71-5E8C1E837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22E635C1-4185-7FDD-DE64-EF470D000F6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8A1E0CC-8568-51F8-EDCF-09DA40AD22A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err="1">
                <a:solidFill>
                  <a:srgbClr val="A6A6A6"/>
                </a:solidFill>
                <a:latin typeface="Calibri "/>
              </a:rPr>
              <a:t>ch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mouche.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mouche », je vois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et j’entends le son «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4DB1C4-0985-55DC-F5C8-87ABB3E3F6E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1" y="4012444"/>
            <a:ext cx="83945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66">
              <a:defRPr/>
            </a:pP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mou</a:t>
            </a: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ch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5DBFDEE-BCDB-1367-1337-DD14302A4E4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8B842902-816D-45F7-51EC-71A3D0865BD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3620A71-5A0B-9E8D-05B7-B034F46C1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6563" y="4173189"/>
            <a:ext cx="2746673" cy="194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43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cette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74605EF-C02C-61C7-CBB1-D97791933AA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ch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ah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ck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Ch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eh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ch</a:t>
            </a:r>
            <a:endParaRPr lang="fr-MA" sz="13300" b="1" dirty="0">
              <a:solidFill>
                <a:srgbClr val="106585"/>
              </a:solidFill>
              <a:latin typeface="KG Primary Penmanship Al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 »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9" name="ZoneTexte 2">
            <a:extLst>
              <a:ext uri="{FF2B5EF4-FFF2-40B4-BE49-F238E27FC236}">
                <a16:creationId xmlns:a16="http://schemas.microsoft.com/office/drawing/2014/main" id="{D7664D4F-97F3-2A6A-0051-052AFB733CC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ch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ah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ck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Ch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eh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ch</a:t>
            </a:r>
            <a:endParaRPr lang="fr-MA" sz="13300" b="1" dirty="0">
              <a:solidFill>
                <a:srgbClr val="106585"/>
              </a:solidFill>
              <a:latin typeface="KG Primary Penmanship Al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3" y="744686"/>
            <a:ext cx="10643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Repérez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 » dans la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60863438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AD0A8C62-D078-EBC8-63E8-D21831134FF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ah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ck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</a:t>
            </a:r>
            <a:r>
              <a:rPr lang="fr-MA" sz="133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eh </a:t>
            </a:r>
            <a:r>
              <a:rPr lang="fr-MA" sz="133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endParaRPr lang="fr-MA" sz="133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75818-F112-E5C3-7CB7-7ECA94B4B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4156956-A08B-EC39-DE08-248B76659D2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7D775CC-34E5-716E-0077-1407A7D9558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A132C1-A740-CC60-8318-065F7539C82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chaussures 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02D175-8DAB-E62C-C2C8-2A01CCA5C67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952276144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09076BD-B419-7094-2B7C-0449DD17660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2828885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59EA1-F472-BA90-6020-5C5A18C51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84D52-9BDB-6011-5EE5-437E1BAD9F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EFDEC99-01AC-9E2E-D25C-7AA8141D103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A8C0112-EEDD-C27A-1DA8-745B1630237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A993385E-631A-35A9-70C4-C3AFA1CCAD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A42301C-9F97-A038-FF22-F67271790BD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ch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aussures 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264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93E2F-C291-0567-4F40-B27445CB2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E758747-965F-2216-6905-449EC9BCAE4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9E18951-4967-EC16-74A0-10D4A086972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4BFE81D-734C-AB36-DE96-C2CBBE317D1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Mouchoir 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402E77D-13F2-55E5-F3E7-E7A91CAB702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C0B21E61-1C4A-5492-994A-905FD4C2033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10498106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5AF86-EECC-BBB9-31DD-4DE9EF00A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D92E358-A2A3-95A4-4016-7740E49EFAF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946E360-7F44-A4E4-7F15-7966A1F269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289CA72-7572-A9E9-B5D0-8B56E1F26F5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039411B-D575-9D59-7FF9-32BC670A3B7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E05EA9-28A5-406B-AC09-181807B928B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Mou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ch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oir 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8169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43CBA-4C99-316B-162B-17C8B11E8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49478B2-9991-082E-B441-4A075FEC9AE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1D3D926-6A7C-CD4E-E9E8-1D9B0AD11F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1E7DF4-9E41-9680-4DF0-864474FCDEA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bouche 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CF82F5-EAE9-79AB-7BC5-69152CD2590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EF34B75-94C8-DEB6-D486-E976725DDEC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657564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00101-45B1-2717-8AF2-E2EDE79BC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5F6D980-CDFC-86B1-B08B-1AC31FE9FC6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5559D32-4531-0A2A-D9CE-E635D30365E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090875A-4EBC-7338-B258-5F0A648EF0C4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1757CDB-7536-1A26-B70D-A494160E846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39FCAA0-EF07-3BCB-F065-8AD1466FFD3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bou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ch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e 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951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76063-EA34-28AE-F44D-E9C5C589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262F44DE-E9CA-F1ED-9CCA-62D2494683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 chapeau. 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Cha-peau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J’entends le son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» dans chapeau.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A6D8286-B60B-52F6-93A7-22CE922DCF0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EAD687-F592-106D-43C0-02523CE55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184758D-C9CC-180B-5B79-63BA239D97E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216A2938-EF69-0A68-ED80-65727A1328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311" y="3630430"/>
            <a:ext cx="4325378" cy="302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038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5C239-C690-6DDD-1DF3-0026C09D4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AA131717-FEC5-99C0-5415-841EF3D666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tasse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tasse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tasse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  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7F027BBA-B951-4B1B-89DA-C79BFD899F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7E30FB-9F85-E8B1-1E2B-E483BF8B08D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32FDE9E-ADE1-CE46-DF17-A2391179258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81B9E578-06C7-534A-ACC9-CAC13DD648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9073" y="4199854"/>
            <a:ext cx="3537854" cy="24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0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C9C27-C112-736D-5AA7-979ED86BC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26D6944F-D01B-6AED-E2D3-B94D20A3B2B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cheval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Che-val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cheval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  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E80E6AB9-7FA1-4CB8-C616-010FAC83DC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C1DCAD-326B-ADC0-07AE-18C2F17E21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B8203EA-97D7-CC10-B9C7-BEE9014E1F4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3212393B-2F8D-0055-BC12-7FED4168F5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2906" y="3563209"/>
            <a:ext cx="4370188" cy="31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080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63301-5390-911C-3975-454D8764E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78F47ABD-78D2-2E54-8D15-A5C3AB6EB35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’est chaussures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Chau-ssures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chaussures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  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C85CA14-3CC4-D689-238E-40755301ED8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4CAF8BB-B758-9ADE-D205-32F49C7A374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829D1E7-098D-D1DB-F61E-23844F33543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D0390270-A0F5-D9D4-0BD7-B4F23C3C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5188" y="3665049"/>
            <a:ext cx="4225624" cy="29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74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692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la leçon est terminée.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63908B-A8F8-F094-36E6-3F956A46CD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066" y="2744292"/>
            <a:ext cx="3779848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E31B2A6-A3F6-ED46-916B-68221F4A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931" y="1762775"/>
            <a:ext cx="5672137" cy="7995664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293141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36.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39246C-B3F7-0A93-D3A6-5226BEF0194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886200" y="2857495"/>
            <a:ext cx="5986463" cy="2857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1162B49-A376-3FFC-FB4F-831041829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99" y="4107090"/>
            <a:ext cx="12025402" cy="2072820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1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7F983-10DE-2614-5071-A4917FD2BD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1 : j’entoure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lang="fr-FR" sz="2450" b="1" dirty="0" err="1">
                <a:solidFill>
                  <a:prstClr val="white">
                    <a:lumMod val="65000"/>
                  </a:prstClr>
                </a:solidFill>
                <a:latin typeface="Calibri "/>
              </a:rPr>
              <a:t>ch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– CH 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E8ED49-88C7-882E-71BA-D23D8AA761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D9F98C-4190-8000-04B0-32649776C11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16FE36F6-8A67-28E8-25DE-F03639997CDE}"/>
                  </a:ext>
                </a:extLst>
              </p14:cNvPr>
              <p14:cNvContentPartPr/>
              <p14:nvPr/>
            </p14:nvContentPartPr>
            <p14:xfrm>
              <a:off x="13872712" y="6500542"/>
              <a:ext cx="360" cy="36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16FE36F6-8A67-28E8-25DE-F03639997C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863712" y="649190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3988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3DD4-4470-4E67-5A82-B25C436E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51F46D9-3CB9-E1EF-3D0F-F0B6D8BAC1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677" y="4178527"/>
            <a:ext cx="12786949" cy="2204088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62A8E6E-A056-AA6A-BEE2-7771A83FD7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538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1A36DE-E18E-FED3-DE08-359889507A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13911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1. Correction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8128BC3-A4E2-2B5E-9DAF-189BB3EE0D1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253F318-BD53-0D24-BA45-80D96DFA0B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EE30A21D-D7C5-A825-2FD1-4A96A126B7A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1572960" y="5455091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C287213-B526-4524-1124-D1171F72880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047826" y="5455091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553262-A771-DEF7-824D-45590E5F871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205945" y="5447355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180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DC37-71E1-7F72-4D3C-3174FC51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9EA3AEA-2ED7-A95E-5FE8-72E629332A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3BBCAEC4-BC6B-6723-1670-1ED90A125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6657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079A69-FEB1-D996-29F1-1A22AE63C8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2 : j’entoure </a:t>
            </a:r>
            <a:r>
              <a:rPr lang="fr-FR" sz="2450" b="1" dirty="0" err="1">
                <a:solidFill>
                  <a:prstClr val="white">
                    <a:lumMod val="65000"/>
                  </a:prstClr>
                </a:solidFill>
                <a:latin typeface="Calibri "/>
              </a:rPr>
              <a:t>ch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40FCCD-6650-521D-38AC-A9EF75670D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EFA0E7-1E00-02C9-10DF-6512D63724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516" y="4318978"/>
            <a:ext cx="12828966" cy="196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61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E4F-ABD9-C43F-7A89-4704AC05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A424BFB-14B6-DA77-B445-81321A7BBC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516" y="4318978"/>
            <a:ext cx="12828966" cy="1963375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B7380F05-878C-92F3-8CB6-101BBDDE46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7069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9D21E-9DBF-019B-CDB6-305DDF979D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57453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2. Correction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E10724-8BBE-AA6D-DC15-82BE8236B61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058332C-6339-8652-D127-269B5E2868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D25A38AB-B9C4-2727-0152-E1F6BC33AF2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442260" y="5514986"/>
            <a:ext cx="429474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46682EC-B0E4-7FF0-99D0-C4B852ED29B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589414" y="5529274"/>
            <a:ext cx="429474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008AE74-198D-CE6C-F0CD-999DD2595A1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833853" y="5514986"/>
            <a:ext cx="567322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83500D0-6BF5-BC8F-E3B3-E3E4F9547E9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1975130" y="5495935"/>
            <a:ext cx="429474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0972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4D752-8453-C2CF-94EA-E47DCCB1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679BB8A7-A8F0-C72C-0F7A-76BC35C769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75912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48204-2E01-4610-46B1-73655CB31AC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7" y="610499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3. Je nomme l’image et je l’entoure quand j’entends « </a:t>
            </a:r>
            <a:r>
              <a:rPr lang="fr-FR" sz="2450" b="1" dirty="0" err="1">
                <a:solidFill>
                  <a:prstClr val="white">
                    <a:lumMod val="65000"/>
                  </a:prstClr>
                </a:solidFill>
                <a:latin typeface="Calibri "/>
              </a:rPr>
              <a:t>ch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»,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A41FD5-B504-0F14-25FC-9751F4F3F2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6861EFA-527A-DB69-ECB9-1B11FCAA5F2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EA7BABB7-2C9C-1748-2E1C-61F6B4B5CC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024" y="3760336"/>
            <a:ext cx="12375952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121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09C84-B759-C8ED-587C-932D3D7C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1FFDC38-99D7-8216-A151-5652DE0A3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24" y="3631744"/>
            <a:ext cx="12375952" cy="3109229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C235415D-F79D-9D71-F6F5-72D851B885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85824" y="85608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3ABFD6-3F09-8E56-56D4-BB4D448E99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8519" y="764609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3. Correction</a:t>
            </a:r>
          </a:p>
        </p:txBody>
      </p:sp>
      <p:pic>
        <p:nvPicPr>
          <p:cNvPr id="11" name="Image 10" descr="Une image contenant meubles, chaise, illustration, table&#10;&#10;Description générée automatiquement">
            <a:extLst>
              <a:ext uri="{FF2B5EF4-FFF2-40B4-BE49-F238E27FC236}">
                <a16:creationId xmlns:a16="http://schemas.microsoft.com/office/drawing/2014/main" id="{2D237194-5949-C0D6-C200-43C958112A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883" y="764609"/>
            <a:ext cx="1411357" cy="1008112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00ACE65-0CBC-5286-0E96-A8A46BBA787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45BE25DC-7C8C-8FC1-F8B1-207E8B5891B0}"/>
              </a:ext>
            </a:extLst>
          </p:cNvPr>
          <p:cNvSpPr/>
          <p:nvPr/>
        </p:nvSpPr>
        <p:spPr>
          <a:xfrm>
            <a:off x="8226942" y="4430282"/>
            <a:ext cx="2428875" cy="25034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B89C37-A12D-3963-225C-69A266236447}"/>
              </a:ext>
            </a:extLst>
          </p:cNvPr>
          <p:cNvSpPr/>
          <p:nvPr/>
        </p:nvSpPr>
        <p:spPr>
          <a:xfrm>
            <a:off x="5669516" y="4430282"/>
            <a:ext cx="2391937" cy="25034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7F39375-7B43-31BB-642A-698343189D2B}"/>
              </a:ext>
            </a:extLst>
          </p:cNvPr>
          <p:cNvSpPr/>
          <p:nvPr/>
        </p:nvSpPr>
        <p:spPr>
          <a:xfrm>
            <a:off x="3103047" y="4430282"/>
            <a:ext cx="2391937" cy="25034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054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C213BC64-AF5F-B229-2F27-20FA2F6F8E8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2" y="548413"/>
            <a:ext cx="97767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45552" cy="746968"/>
                <a:chOff x="195880" y="180292"/>
                <a:chExt cx="8748472" cy="746968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48472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47627" cy="189573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ma santé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14119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17975</TotalTime>
  <Words>1625</Words>
  <PresentationFormat>Personnalisé</PresentationFormat>
  <Paragraphs>331</Paragraphs>
  <Slides>62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62</vt:i4>
      </vt:variant>
    </vt:vector>
  </HeadingPairs>
  <TitlesOfParts>
    <vt:vector size="75" baseType="lpstr">
      <vt:lpstr>Dosis Bold</vt:lpstr>
      <vt:lpstr>Carelia</vt:lpstr>
      <vt:lpstr>KG Primary Penmanship 2</vt:lpstr>
      <vt:lpstr>Arial</vt:lpstr>
      <vt:lpstr>Calibri </vt:lpstr>
      <vt:lpstr>Calibri</vt:lpstr>
      <vt:lpstr>KG Primary Penmanship Alt</vt:lpstr>
      <vt:lpstr>Dosis</vt:lpstr>
      <vt:lpstr>Cambria</vt:lpstr>
      <vt:lpstr>Dosis Medium</vt:lpstr>
      <vt:lpstr>1_Office Theme</vt:lpstr>
      <vt:lpstr>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2025-08-03T09:51:20Z</dcterms:modified>
</cp:coreProperties>
</file>